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91" r:id="rId3"/>
    <p:sldId id="280" r:id="rId4"/>
    <p:sldId id="260" r:id="rId5"/>
    <p:sldId id="261" r:id="rId6"/>
    <p:sldId id="262" r:id="rId7"/>
    <p:sldId id="263" r:id="rId8"/>
    <p:sldId id="264" r:id="rId9"/>
    <p:sldId id="289" r:id="rId10"/>
    <p:sldId id="266" r:id="rId11"/>
    <p:sldId id="292" r:id="rId12"/>
    <p:sldId id="293" r:id="rId13"/>
    <p:sldId id="294" r:id="rId14"/>
    <p:sldId id="295" r:id="rId15"/>
    <p:sldId id="287" r:id="rId16"/>
    <p:sldId id="288" r:id="rId17"/>
    <p:sldId id="278" r:id="rId18"/>
    <p:sldId id="286" r:id="rId1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E0C809"/>
    <a:srgbClr val="DCE109"/>
    <a:srgbClr val="E9E909"/>
    <a:srgbClr val="E0E5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2430" y="-5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1"/>
  <c:chart>
    <c:plotArea>
      <c:layout>
        <c:manualLayout>
          <c:layoutTarget val="inner"/>
          <c:xMode val="edge"/>
          <c:yMode val="edge"/>
          <c:x val="0.26601636231641318"/>
          <c:y val="3.2981542629752073E-2"/>
          <c:w val="0.73404283241190726"/>
          <c:h val="0.52926488681102357"/>
        </c:manualLayout>
      </c:layout>
      <c:barChart>
        <c:barDir val="col"/>
        <c:grouping val="clustered"/>
        <c:ser>
          <c:idx val="0"/>
          <c:order val="0"/>
          <c:dLbls>
            <c:showVal val="1"/>
          </c:dLbls>
          <c:cat>
            <c:strRef>
              <c:f>Sheet1!$A$1:$A$9</c:f>
              <c:strCache>
                <c:ptCount val="9"/>
                <c:pt idx="0">
                  <c:v>Hỗ trợ người gặp khó khăn</c:v>
                </c:pt>
                <c:pt idx="1">
                  <c:v>Cứu trợ thiên tai</c:v>
                </c:pt>
                <c:pt idx="2">
                  <c:v>Giảm nghèo</c:v>
                </c:pt>
                <c:pt idx="3">
                  <c:v>Giáo dục</c:v>
                </c:pt>
                <c:pt idx="4">
                  <c:v>Văn hóa, tôn giáo</c:v>
                </c:pt>
                <c:pt idx="5">
                  <c:v>Y tế</c:v>
                </c:pt>
                <c:pt idx="6">
                  <c:v>Hạ tầng cơ sở</c:v>
                </c:pt>
                <c:pt idx="7">
                  <c:v>Lĩnh vực khác</c:v>
                </c:pt>
                <c:pt idx="8">
                  <c:v>Môi trường</c:v>
                </c:pt>
              </c:strCache>
            </c:strRef>
          </c:cat>
          <c:val>
            <c:numRef>
              <c:f>Sheet1!$B$1:$B$9</c:f>
              <c:numCache>
                <c:formatCode>General</c:formatCode>
                <c:ptCount val="9"/>
                <c:pt idx="0">
                  <c:v>73</c:v>
                </c:pt>
                <c:pt idx="1">
                  <c:v>51</c:v>
                </c:pt>
                <c:pt idx="2">
                  <c:v>47</c:v>
                </c:pt>
                <c:pt idx="3">
                  <c:v>27</c:v>
                </c:pt>
                <c:pt idx="4">
                  <c:v>17</c:v>
                </c:pt>
                <c:pt idx="5">
                  <c:v>17</c:v>
                </c:pt>
                <c:pt idx="6">
                  <c:v>14</c:v>
                </c:pt>
                <c:pt idx="7">
                  <c:v>8</c:v>
                </c:pt>
                <c:pt idx="8">
                  <c:v>7</c:v>
                </c:pt>
              </c:numCache>
            </c:numRef>
          </c:val>
        </c:ser>
        <c:axId val="62073472"/>
        <c:axId val="62083456"/>
      </c:barChart>
      <c:catAx>
        <c:axId val="62073472"/>
        <c:scaling>
          <c:orientation val="minMax"/>
        </c:scaling>
        <c:axPos val="b"/>
        <c:majorTickMark val="none"/>
        <c:tickLblPos val="nextTo"/>
        <c:txPr>
          <a:bodyPr rot="-2160000"/>
          <a:lstStyle/>
          <a:p>
            <a:pPr>
              <a:defRPr baseline="0">
                <a:solidFill>
                  <a:srgbClr val="996633"/>
                </a:solidFill>
              </a:defRPr>
            </a:pPr>
            <a:endParaRPr lang="en-US"/>
          </a:p>
        </c:txPr>
        <c:crossAx val="62083456"/>
        <c:crosses val="autoZero"/>
        <c:auto val="1"/>
        <c:lblAlgn val="ctr"/>
        <c:lblOffset val="100"/>
      </c:catAx>
      <c:valAx>
        <c:axId val="62083456"/>
        <c:scaling>
          <c:orientation val="minMax"/>
        </c:scaling>
        <c:axPos val="l"/>
        <c:numFmt formatCode="General" sourceLinked="1"/>
        <c:tickLblPos val="nextTo"/>
        <c:crossAx val="62073472"/>
        <c:crosses val="autoZero"/>
        <c:crossBetween val="between"/>
        <c:majorUnit val="20"/>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view3D>
      <c:rotX val="30"/>
      <c:perspective val="30"/>
    </c:view3D>
    <c:plotArea>
      <c:layout>
        <c:manualLayout>
          <c:layoutTarget val="inner"/>
          <c:xMode val="edge"/>
          <c:yMode val="edge"/>
          <c:x val="2.8872241664236416E-2"/>
          <c:y val="1.5922214268670961E-2"/>
          <c:w val="0.59711273937979958"/>
          <c:h val="0.89071164399904568"/>
        </c:manualLayout>
      </c:layout>
      <c:pie3DChart>
        <c:varyColors val="1"/>
        <c:ser>
          <c:idx val="0"/>
          <c:order val="0"/>
          <c:tx>
            <c:strRef>
              <c:f>Sheet1!$B$1</c:f>
              <c:strCache>
                <c:ptCount val="1"/>
                <c:pt idx="0">
                  <c:v>Sales</c:v>
                </c:pt>
              </c:strCache>
            </c:strRef>
          </c:tx>
          <c:spPr>
            <a:ln>
              <a:solidFill>
                <a:schemeClr val="accent1"/>
              </a:solidFill>
            </a:ln>
            <a:effectLst>
              <a:outerShdw blurRad="50800" dist="38100" dir="5400000" algn="t" rotWithShape="0">
                <a:prstClr val="black">
                  <a:alpha val="40000"/>
                </a:prstClr>
              </a:outerShdw>
            </a:effectLst>
          </c:spPr>
          <c:dPt>
            <c:idx val="0"/>
            <c:spPr>
              <a:solidFill>
                <a:srgbClr val="E0C80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flip="none" rotWithShape="1">
                <a:gsLst>
                  <a:gs pos="0">
                    <a:srgbClr val="4F81BD">
                      <a:shade val="51000"/>
                      <a:satMod val="130000"/>
                    </a:srgbClr>
                  </a:gs>
                  <a:gs pos="80000">
                    <a:srgbClr val="4F81BD">
                      <a:shade val="93000"/>
                      <a:satMod val="130000"/>
                    </a:srgbClr>
                  </a:gs>
                  <a:gs pos="100000">
                    <a:srgbClr val="4F81BD">
                      <a:shade val="94000"/>
                      <a:satMod val="135000"/>
                    </a:srgbClr>
                  </a:gs>
                </a:gsLst>
                <a:lin ang="135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solidFill>
                <a:schemeClr val="accent6">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5"/>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howPercent val="1"/>
          </c:dLbls>
          <c:cat>
            <c:strRef>
              <c:f>Sheet1!$A$2:$A$7</c:f>
              <c:strCache>
                <c:ptCount val="6"/>
                <c:pt idx="0">
                  <c:v>Mục tiêu kinh doanh khác</c:v>
                </c:pt>
                <c:pt idx="1">
                  <c:v>Nâng cao năng lực của nhân viên</c:v>
                </c:pt>
                <c:pt idx="2">
                  <c:v>Phát triển thị trường mới</c:v>
                </c:pt>
                <c:pt idx="3">
                  <c:v>Nâng cao uy tín và hình ảnh công ty</c:v>
                </c:pt>
                <c:pt idx="4">
                  <c:v>Xây dựng quan hệ với chính quyền</c:v>
                </c:pt>
                <c:pt idx="5">
                  <c:v>Không có mục tiêu kinh doanh</c:v>
                </c:pt>
              </c:strCache>
            </c:strRef>
          </c:cat>
          <c:val>
            <c:numRef>
              <c:f>Sheet1!$B$2:$B$7</c:f>
              <c:numCache>
                <c:formatCode>General</c:formatCode>
                <c:ptCount val="6"/>
                <c:pt idx="0">
                  <c:v>1</c:v>
                </c:pt>
                <c:pt idx="1">
                  <c:v>4</c:v>
                </c:pt>
                <c:pt idx="2">
                  <c:v>4</c:v>
                </c:pt>
                <c:pt idx="3">
                  <c:v>15</c:v>
                </c:pt>
                <c:pt idx="4">
                  <c:v>18</c:v>
                </c:pt>
                <c:pt idx="5">
                  <c:v>58</c:v>
                </c:pt>
              </c:numCache>
            </c:numRef>
          </c:val>
        </c:ser>
        <c:dLbls>
          <c:showPercent val="1"/>
        </c:dLbls>
      </c:pie3DChart>
    </c:plotArea>
    <c:legend>
      <c:legendPos val="r"/>
      <c:layout>
        <c:manualLayout>
          <c:xMode val="edge"/>
          <c:yMode val="edge"/>
          <c:x val="0.65948685233790261"/>
          <c:y val="7.6941461862721702E-2"/>
          <c:w val="0.33125388840283881"/>
          <c:h val="0.79813727829475867"/>
        </c:manualLayout>
      </c:layout>
    </c:legend>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4"/>
  <c:chart>
    <c:view3D>
      <c:rAngAx val="1"/>
    </c:view3D>
    <c:plotArea>
      <c:layout/>
      <c:bar3DChart>
        <c:barDir val="bar"/>
        <c:grouping val="clustered"/>
        <c:ser>
          <c:idx val="0"/>
          <c:order val="0"/>
          <c:dLbls>
            <c:txPr>
              <a:bodyPr/>
              <a:lstStyle/>
              <a:p>
                <a:pPr>
                  <a:defRPr sz="1400" baseline="0"/>
                </a:pPr>
                <a:endParaRPr lang="en-US"/>
              </a:p>
            </c:txPr>
            <c:showVal val="1"/>
          </c:dLbls>
          <c:cat>
            <c:strRef>
              <c:f>Sheet1!$A$1:$A$10</c:f>
              <c:strCache>
                <c:ptCount val="10"/>
                <c:pt idx="0">
                  <c:v>Khác</c:v>
                </c:pt>
                <c:pt idx="1">
                  <c:v>Không có thượng tôn pháp luật</c:v>
                </c:pt>
                <c:pt idx="2">
                  <c:v>Tội phạm</c:v>
                </c:pt>
                <c:pt idx="3">
                  <c:v>Chất lượng y tế</c:v>
                </c:pt>
                <c:pt idx="4">
                  <c:v>Bộ máy hành chính công không</c:v>
                </c:pt>
                <c:pt idx="5">
                  <c:v>Nghèo đói</c:v>
                </c:pt>
                <c:pt idx="6">
                  <c:v>Chất lượng giáo dục</c:v>
                </c:pt>
                <c:pt idx="7">
                  <c:v>Ô nhiễm môi trường</c:v>
                </c:pt>
                <c:pt idx="8">
                  <c:v>Thất nghiệp</c:v>
                </c:pt>
                <c:pt idx="9">
                  <c:v>Tham nhũng</c:v>
                </c:pt>
              </c:strCache>
            </c:strRef>
          </c:cat>
          <c:val>
            <c:numRef>
              <c:f>Sheet1!$B$1:$B$10</c:f>
              <c:numCache>
                <c:formatCode>General</c:formatCode>
                <c:ptCount val="10"/>
                <c:pt idx="0">
                  <c:v>2</c:v>
                </c:pt>
                <c:pt idx="1">
                  <c:v>6</c:v>
                </c:pt>
                <c:pt idx="2">
                  <c:v>21</c:v>
                </c:pt>
                <c:pt idx="3">
                  <c:v>27</c:v>
                </c:pt>
                <c:pt idx="4">
                  <c:v>28</c:v>
                </c:pt>
                <c:pt idx="5">
                  <c:v>34</c:v>
                </c:pt>
                <c:pt idx="6">
                  <c:v>39</c:v>
                </c:pt>
                <c:pt idx="7">
                  <c:v>47</c:v>
                </c:pt>
                <c:pt idx="8">
                  <c:v>50</c:v>
                </c:pt>
                <c:pt idx="9">
                  <c:v>61</c:v>
                </c:pt>
              </c:numCache>
            </c:numRef>
          </c:val>
        </c:ser>
        <c:shape val="box"/>
        <c:axId val="56894976"/>
        <c:axId val="56896512"/>
        <c:axId val="0"/>
      </c:bar3DChart>
      <c:catAx>
        <c:axId val="56894976"/>
        <c:scaling>
          <c:orientation val="minMax"/>
        </c:scaling>
        <c:axPos val="l"/>
        <c:tickLblPos val="nextTo"/>
        <c:txPr>
          <a:bodyPr/>
          <a:lstStyle/>
          <a:p>
            <a:pPr>
              <a:defRPr sz="1400" baseline="0"/>
            </a:pPr>
            <a:endParaRPr lang="en-US"/>
          </a:p>
        </c:txPr>
        <c:crossAx val="56896512"/>
        <c:crosses val="autoZero"/>
        <c:auto val="1"/>
        <c:lblAlgn val="ctr"/>
        <c:lblOffset val="100"/>
      </c:catAx>
      <c:valAx>
        <c:axId val="56896512"/>
        <c:scaling>
          <c:orientation val="minMax"/>
        </c:scaling>
        <c:axPos val="b"/>
        <c:numFmt formatCode="General" sourceLinked="1"/>
        <c:tickLblPos val="nextTo"/>
        <c:crossAx val="56894976"/>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barChart>
        <c:barDir val="bar"/>
        <c:grouping val="clustered"/>
        <c:ser>
          <c:idx val="0"/>
          <c:order val="0"/>
          <c:dLbls>
            <c:txPr>
              <a:bodyPr/>
              <a:lstStyle/>
              <a:p>
                <a:pPr>
                  <a:defRPr sz="1400" baseline="0"/>
                </a:pPr>
                <a:endParaRPr lang="en-US"/>
              </a:p>
            </c:txPr>
            <c:showVal val="1"/>
          </c:dLbls>
          <c:cat>
            <c:strRef>
              <c:f>Sheet2!$A$1:$A$7</c:f>
              <c:strCache>
                <c:ptCount val="7"/>
                <c:pt idx="0">
                  <c:v>Khách</c:v>
                </c:pt>
                <c:pt idx="1">
                  <c:v>NGOs</c:v>
                </c:pt>
                <c:pt idx="2">
                  <c:v>Tổ chức tôn giáo</c:v>
                </c:pt>
                <c:pt idx="3">
                  <c:v>Báo chí, TV</c:v>
                </c:pt>
                <c:pt idx="4">
                  <c:v>Nhóm cá nhân</c:v>
                </c:pt>
                <c:pt idx="5">
                  <c:v>Tổ chức đoàn thể</c:v>
                </c:pt>
                <c:pt idx="6">
                  <c:v>Chính quyền địa phương</c:v>
                </c:pt>
              </c:strCache>
            </c:strRef>
          </c:cat>
          <c:val>
            <c:numRef>
              <c:f>Sheet2!$B$1:$B$7</c:f>
              <c:numCache>
                <c:formatCode>General</c:formatCode>
                <c:ptCount val="7"/>
                <c:pt idx="0">
                  <c:v>5</c:v>
                </c:pt>
                <c:pt idx="1">
                  <c:v>7</c:v>
                </c:pt>
                <c:pt idx="2">
                  <c:v>8</c:v>
                </c:pt>
                <c:pt idx="3">
                  <c:v>10</c:v>
                </c:pt>
                <c:pt idx="4">
                  <c:v>10</c:v>
                </c:pt>
                <c:pt idx="5">
                  <c:v>52</c:v>
                </c:pt>
                <c:pt idx="6">
                  <c:v>53</c:v>
                </c:pt>
              </c:numCache>
            </c:numRef>
          </c:val>
        </c:ser>
        <c:gapWidth val="100"/>
        <c:axId val="62578048"/>
        <c:axId val="62576512"/>
      </c:barChart>
      <c:valAx>
        <c:axId val="62576512"/>
        <c:scaling>
          <c:orientation val="minMax"/>
        </c:scaling>
        <c:axPos val="b"/>
        <c:numFmt formatCode="General" sourceLinked="1"/>
        <c:tickLblPos val="nextTo"/>
        <c:crossAx val="62578048"/>
        <c:crosses val="autoZero"/>
        <c:crossBetween val="between"/>
      </c:valAx>
      <c:catAx>
        <c:axId val="62578048"/>
        <c:scaling>
          <c:orientation val="minMax"/>
        </c:scaling>
        <c:axPos val="l"/>
        <c:tickLblPos val="nextTo"/>
        <c:crossAx val="62576512"/>
        <c:crosses val="autoZero"/>
        <c:auto val="1"/>
        <c:lblAlgn val="ctr"/>
        <c:lblOffset val="100"/>
      </c:catAx>
    </c:plotArea>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0.36111</cdr:x>
      <cdr:y>0.90049</cdr:y>
    </cdr:from>
    <cdr:to>
      <cdr:x>1</cdr:x>
      <cdr:y>1</cdr:y>
    </cdr:to>
    <cdr:sp macro="" textlink="">
      <cdr:nvSpPr>
        <cdr:cNvPr id="2" name="TextBox 16"/>
        <cdr:cNvSpPr txBox="1"/>
      </cdr:nvSpPr>
      <cdr:spPr>
        <a:xfrm xmlns:a="http://schemas.openxmlformats.org/drawingml/2006/main">
          <a:off x="3352800" y="4876800"/>
          <a:ext cx="5257800" cy="523220"/>
        </a:xfrm>
        <a:prstGeom xmlns:a="http://schemas.openxmlformats.org/drawingml/2006/main" prst="rect">
          <a:avLst/>
        </a:prstGeom>
        <a:gradFill xmlns:a="http://schemas.openxmlformats.org/drawingml/2006/main"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xmlns:a="http://schemas.openxmlformats.org/drawingml/2006/main" w="9525" cap="flat" cmpd="sng" algn="ctr">
          <a:solidFill>
            <a:srgbClr val="8064A2">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en-US" sz="1400" i="1" smtClean="0"/>
            <a:t>Nguồn: CECODES&amp;VCCI, 2013, </a:t>
          </a:r>
          <a:r>
            <a:rPr lang="en-US" sz="1400" b="1" i="1" smtClean="0"/>
            <a:t>Đóng góp từ thiện của doanh nghiệp và cái nhìn về khối phi chính phủ ở Việt Nam, </a:t>
          </a:r>
          <a:r>
            <a:rPr lang="en-US" sz="1400" i="1" smtClean="0"/>
            <a:t>trang 26</a:t>
          </a:r>
          <a:endParaRPr lang="en-US" sz="1400" i="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BFA5002-6BE3-478E-AE55-31379E4F269A}" type="datetimeFigureOut">
              <a:rPr lang="en-US" smtClean="0"/>
              <a:pPr/>
              <a:t>11/4/2014</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9F5B19-2468-4FA4-88DB-8B1D9DF546F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9FE1759-50D4-489B-984E-F5CCCAADB799}" type="datetimeFigureOut">
              <a:rPr lang="en-US" smtClean="0"/>
              <a:pPr/>
              <a:t>11/4/2014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98BF73D-D8F5-4677-8355-94B67126E5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US" sz="1200" kern="1200" smtClean="0">
                <a:solidFill>
                  <a:schemeClr val="tx1"/>
                </a:solidFill>
                <a:latin typeface="+mn-lt"/>
                <a:ea typeface="+mn-ea"/>
                <a:cs typeface="+mn-cs"/>
              </a:rPr>
              <a:t>- </a:t>
            </a:r>
            <a:r>
              <a:rPr lang="en-US" sz="1200" kern="1200" dirty="0" err="1" smtClean="0">
                <a:solidFill>
                  <a:schemeClr val="tx1"/>
                </a:solidFill>
                <a:latin typeface="+mn-lt"/>
                <a:ea typeface="+mn-ea"/>
                <a:cs typeface="+mn-cs"/>
              </a:rPr>
              <a:t>Trong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thế</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kỷ</a:t>
            </a:r>
            <a:r>
              <a:rPr lang="en-US" sz="1200" kern="1200" dirty="0" smtClean="0">
                <a:solidFill>
                  <a:schemeClr val="tx1"/>
                </a:solidFill>
                <a:latin typeface="+mn-lt"/>
                <a:ea typeface="+mn-ea"/>
                <a:cs typeface="+mn-cs"/>
              </a:rPr>
              <a:t> 20, </a:t>
            </a:r>
            <a:r>
              <a:rPr lang="en-US" sz="1200" kern="1200" dirty="0" err="1" smtClean="0">
                <a:solidFill>
                  <a:schemeClr val="tx1"/>
                </a:solidFill>
                <a:latin typeface="+mn-lt"/>
                <a:ea typeface="+mn-ea"/>
                <a:cs typeface="+mn-cs"/>
              </a:rPr>
              <a:t>kỳ</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vọng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của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xã</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hội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đối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với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doanh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nghiệp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khá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là</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ràng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tuyển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dụng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động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nộp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thuế</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tuân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thủ</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pháp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luật</a:t>
            </a:r>
            <a:r>
              <a:rPr lang="en-US" sz="1200" kern="1200" dirty="0" smtClean="0">
                <a:solidFill>
                  <a:schemeClr val="tx1"/>
                </a:solidFill>
                <a:latin typeface="+mn-lt"/>
                <a:ea typeface="+mn-ea"/>
                <a:cs typeface="+mn-cs"/>
              </a:rPr>
              <a:t> và </a:t>
            </a:r>
            <a:r>
              <a:rPr lang="en-US" sz="1200" kern="1200" dirty="0" err="1" smtClean="0">
                <a:solidFill>
                  <a:schemeClr val="tx1"/>
                </a:solidFill>
                <a:latin typeface="+mn-lt"/>
                <a:ea typeface="+mn-ea"/>
                <a:cs typeface="+mn-cs"/>
              </a:rPr>
              <a:t>hỗ</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trợ</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cồng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đồng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thông</a:t>
            </a:r>
            <a:r>
              <a:rPr lang="en-US" sz="1200" kern="1200" dirty="0" smtClean="0">
                <a:solidFill>
                  <a:schemeClr val="tx1"/>
                </a:solidFill>
                <a:latin typeface="+mn-lt"/>
                <a:ea typeface="+mn-ea"/>
                <a:cs typeface="+mn-cs"/>
              </a:rPr>
              <a:t> qua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hoạt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động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hỗ</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trợ</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từ</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thiện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công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ty</a:t>
            </a:r>
            <a:r>
              <a:rPr lang="en-US" sz="1200" kern="1200" dirty="0" smtClean="0">
                <a:solidFill>
                  <a:schemeClr val="tx1"/>
                </a:solidFill>
                <a:latin typeface="+mn-lt"/>
                <a:ea typeface="+mn-ea"/>
                <a:cs typeface="+mn-cs"/>
              </a:rPr>
              <a:t> và </a:t>
            </a:r>
            <a:r>
              <a:rPr lang="en-US" sz="1200" kern="1200" dirty="0" err="1" smtClean="0">
                <a:solidFill>
                  <a:schemeClr val="tx1"/>
                </a:solidFill>
                <a:latin typeface="+mn-lt"/>
                <a:ea typeface="+mn-ea"/>
                <a:cs typeface="+mn-cs"/>
              </a:rPr>
              <a:t>chương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trình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từ</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thiện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công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thực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hiện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như</a:t>
            </a:r>
            <a:r>
              <a:rPr lang="en-US" sz="1200" kern="1200" dirty="0" smtClean="0">
                <a:solidFill>
                  <a:schemeClr val="tx1"/>
                </a:solidFill>
                <a:latin typeface="+mn-lt"/>
                <a:ea typeface="+mn-ea"/>
                <a:cs typeface="+mn-cs"/>
              </a:rPr>
              <a:t> canh </a:t>
            </a:r>
            <a:r>
              <a:rPr lang="en-US" sz="1200" kern="1200" dirty="0" err="1" smtClean="0">
                <a:solidFill>
                  <a:schemeClr val="tx1"/>
                </a:solidFill>
                <a:latin typeface="+mn-lt"/>
                <a:ea typeface="+mn-ea"/>
                <a:cs typeface="+mn-cs"/>
              </a:rPr>
              <a:t>tay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nối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dài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của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công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ty</a:t>
            </a:r>
            <a:r>
              <a:rPr lang="en-US" sz="1200" kern="1200" dirty="0" smtClean="0">
                <a:solidFill>
                  <a:schemeClr val="tx1"/>
                </a:solidFill>
                <a:latin typeface="+mn-lt"/>
                <a:ea typeface="+mn-ea"/>
                <a:cs typeface="+mn-cs"/>
              </a:rPr>
              <a:t> và </a:t>
            </a:r>
            <a:r>
              <a:rPr lang="en-US" sz="1200" kern="1200" dirty="0" err="1" smtClean="0">
                <a:solidFill>
                  <a:schemeClr val="tx1"/>
                </a:solidFill>
                <a:latin typeface="+mn-lt"/>
                <a:ea typeface="+mn-ea"/>
                <a:cs typeface="+mn-cs"/>
              </a:rPr>
              <a:t>hỗ</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trợ</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khoản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từ</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thiện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được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trách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nhiệm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của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công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dân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Ngày</a:t>
            </a:r>
            <a:r>
              <a:rPr lang="en-US" sz="1200" kern="1200" dirty="0" smtClean="0">
                <a:solidFill>
                  <a:schemeClr val="tx1"/>
                </a:solidFill>
                <a:latin typeface="+mn-lt"/>
                <a:ea typeface="+mn-ea"/>
                <a:cs typeface="+mn-cs"/>
              </a:rPr>
              <a:t> nay, </a:t>
            </a:r>
            <a:r>
              <a:rPr lang="en-US" sz="1200" kern="1200" dirty="0" err="1" smtClean="0">
                <a:solidFill>
                  <a:schemeClr val="tx1"/>
                </a:solidFill>
                <a:latin typeface="+mn-lt"/>
                <a:ea typeface="+mn-ea"/>
                <a:cs typeface="+mn-cs"/>
              </a:rPr>
              <a:t>quan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niệm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này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đã</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thay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đổi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khá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nhiều</a:t>
            </a:r>
            <a:r>
              <a:rPr lang="en-US" sz="1200" kern="1200" dirty="0" smtClean="0">
                <a:solidFill>
                  <a:schemeClr val="tx1"/>
                </a:solidFill>
                <a:latin typeface="+mn-lt"/>
                <a:ea typeface="+mn-ea"/>
                <a:cs typeface="+mn-cs"/>
              </a:rPr>
              <a:t>. </a:t>
            </a:r>
          </a:p>
          <a:p>
            <a:pPr hangingPunct="0"/>
            <a:r>
              <a:rPr lang="en-US" sz="1200" kern="1200" dirty="0" smtClean="0">
                <a:solidFill>
                  <a:schemeClr val="tx1"/>
                </a:solidFill>
                <a:latin typeface="+mn-lt"/>
                <a:ea typeface="+mn-ea"/>
                <a:cs typeface="+mn-cs"/>
              </a:rPr>
              <a:t> </a:t>
            </a:r>
          </a:p>
          <a:p>
            <a:pPr marL="0" marR="0" lvl="0" indent="0" algn="l" defTabSz="914400" rtl="0" eaLnBrk="1" fontAlgn="auto" latinLnBrk="0" hangingPunct="0">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ví</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dụ</a:t>
            </a:r>
            <a:r>
              <a:rPr lang="en-US" sz="1200" kern="1200" dirty="0" smtClean="0">
                <a:solidFill>
                  <a:schemeClr val="tx1"/>
                </a:solidFill>
                <a:latin typeface="+mn-lt"/>
                <a:ea typeface="+mn-ea"/>
                <a:cs typeface="+mn-cs"/>
              </a:rPr>
              <a:t> thu </a:t>
            </a:r>
            <a:r>
              <a:rPr lang="en-US" sz="1200" kern="1200" dirty="0" err="1" smtClean="0">
                <a:solidFill>
                  <a:schemeClr val="tx1"/>
                </a:solidFill>
                <a:latin typeface="+mn-lt"/>
                <a:ea typeface="+mn-ea"/>
                <a:cs typeface="+mn-cs"/>
              </a:rPr>
              <a:t>hẹp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khoảng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giữa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người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giàu</a:t>
            </a:r>
            <a:r>
              <a:rPr lang="en-US" sz="1200" kern="1200" dirty="0" smtClean="0">
                <a:solidFill>
                  <a:schemeClr val="tx1"/>
                </a:solidFill>
                <a:latin typeface="+mn-lt"/>
                <a:ea typeface="+mn-ea"/>
                <a:cs typeface="+mn-cs"/>
              </a:rPr>
              <a:t> và </a:t>
            </a:r>
            <a:r>
              <a:rPr lang="en-US" sz="1200" kern="1200" dirty="0" err="1" smtClean="0">
                <a:solidFill>
                  <a:schemeClr val="tx1"/>
                </a:solidFill>
                <a:latin typeface="+mn-lt"/>
                <a:ea typeface="+mn-ea"/>
                <a:cs typeface="+mn-cs"/>
              </a:rPr>
              <a:t>người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nghèo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giải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quyết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vấn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đề</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nghèo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đói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giảm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thiểu</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các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hình</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thức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ngược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đãi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về</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quyền</a:t>
            </a:r>
            <a:r>
              <a:rPr lang="en-US" sz="1200" kern="1200" dirty="0" smtClean="0">
                <a:solidFill>
                  <a:schemeClr val="tx1"/>
                </a:solidFill>
                <a:latin typeface="+mn-lt"/>
                <a:ea typeface="+mn-ea"/>
                <a:cs typeface="+mn-cs"/>
              </a:rPr>
              <a:t> con </a:t>
            </a:r>
            <a:r>
              <a:rPr lang="en-US" sz="1200" kern="1200" dirty="0" err="1" smtClean="0">
                <a:solidFill>
                  <a:schemeClr val="tx1"/>
                </a:solidFill>
                <a:latin typeface="+mn-lt"/>
                <a:ea typeface="+mn-ea"/>
                <a:cs typeface="+mn-cs"/>
              </a:rPr>
              <a:t>người</a:t>
            </a:r>
            <a:r>
              <a:rPr lang="en-US" sz="1200" kern="1200" dirty="0" smtClean="0">
                <a:solidFill>
                  <a:schemeClr val="tx1"/>
                </a:solidFill>
                <a:latin typeface="+mn-lt"/>
                <a:ea typeface="+mn-ea"/>
                <a:cs typeface="+mn-cs"/>
              </a:rPr>
              <a:t>.</a:t>
            </a:r>
          </a:p>
          <a:p>
            <a:pPr hangingPunct="0"/>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98BF73D-D8F5-4677-8355-94B67126E58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smtClean="0"/>
              <a:t>Từ thiện không được coi là một phần của mục tiêu kinh doanh, do đó không có chiến lược rõ ràng, mang tính bột phát, bề nổi, vụ việc không gắn với các năng lực cốt lõi của doanh nghiệp</a:t>
            </a:r>
          </a:p>
          <a:p>
            <a:endParaRPr lang="en-US"/>
          </a:p>
        </p:txBody>
      </p:sp>
      <p:sp>
        <p:nvSpPr>
          <p:cNvPr id="4" name="Slide Number Placeholder 3"/>
          <p:cNvSpPr>
            <a:spLocks noGrp="1"/>
          </p:cNvSpPr>
          <p:nvPr>
            <p:ph type="sldNum" sz="quarter" idx="10"/>
          </p:nvPr>
        </p:nvSpPr>
        <p:spPr/>
        <p:txBody>
          <a:bodyPr/>
          <a:lstStyle/>
          <a:p>
            <a:fld id="{998BF73D-D8F5-4677-8355-94B67126E588}"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By using one or a few of these techniques, you will engage students with different learning styles and give them the practical experience they need to become effective conservation professionals.  </a:t>
            </a:r>
          </a:p>
          <a:p>
            <a:pPr eaLnBrk="1" hangingPunct="1"/>
            <a:endParaRPr lang="en-US" smtClean="0"/>
          </a:p>
          <a:p>
            <a:pPr eaLnBrk="1" hangingPunct="1"/>
            <a:r>
              <a:rPr lang="en-US" b="1" smtClean="0"/>
              <a:t>Quote from the Active Learning Homepage</a:t>
            </a:r>
          </a:p>
          <a:p>
            <a:pPr eaLnBrk="1" hangingPunct="1"/>
            <a:r>
              <a:rPr lang="en-US" b="1" smtClean="0"/>
              <a:t>http://www.active-learning-site.com/</a:t>
            </a:r>
          </a:p>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861A54-3456-4FF4-AD9E-37ED066FFF91}" type="slidenum">
              <a:rPr lang="en-GB"/>
              <a:pPr fontAlgn="base">
                <a:spcBef>
                  <a:spcPct val="0"/>
                </a:spcBef>
                <a:spcAft>
                  <a:spcPct val="0"/>
                </a:spcAft>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5D45-CFF0-4A3A-82FB-1EC7AFFE4B5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5D45-CFF0-4A3A-82FB-1EC7AFFE4B5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5D45-CFF0-4A3A-82FB-1EC7AFFE4B5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5D45-CFF0-4A3A-82FB-1EC7AFFE4B5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85D45-CFF0-4A3A-82FB-1EC7AFFE4B5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5D45-CFF0-4A3A-82FB-1EC7AFFE4B5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5D45-CFF0-4A3A-82FB-1EC7AFFE4B51}" type="datetimeFigureOut">
              <a:rPr lang="en-US" smtClean="0"/>
              <a:pPr/>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5D45-CFF0-4A3A-82FB-1EC7AFFE4B51}" type="datetimeFigureOut">
              <a:rPr lang="en-US" smtClean="0"/>
              <a:pPr/>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5D45-CFF0-4A3A-82FB-1EC7AFFE4B51}" type="datetimeFigureOut">
              <a:rPr lang="en-US" smtClean="0"/>
              <a:pPr/>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85D45-CFF0-4A3A-82FB-1EC7AFFE4B5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85D45-CFF0-4A3A-82FB-1EC7AFFE4B5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98E7F-0BE0-456A-9BE2-0F8C88CE97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5D45-CFF0-4A3A-82FB-1EC7AFFE4B51}" type="datetimeFigureOut">
              <a:rPr lang="en-US" smtClean="0"/>
              <a:pPr/>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98E7F-0BE0-456A-9BE2-0F8C88CE97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SI1.jpg"/>
          <p:cNvPicPr>
            <a:picLocks noChangeAspect="1"/>
          </p:cNvPicPr>
          <p:nvPr/>
        </p:nvPicPr>
        <p:blipFill>
          <a:blip r:embed="rId2" cstate="print">
            <a:lum bright="68000" contrast="-87000"/>
          </a:blip>
          <a:stretch>
            <a:fillRect/>
          </a:stretch>
        </p:blipFill>
        <p:spPr>
          <a:xfrm>
            <a:off x="152400" y="0"/>
            <a:ext cx="9144000" cy="6858000"/>
          </a:xfrm>
          <a:prstGeom prst="rect">
            <a:avLst/>
          </a:prstGeom>
        </p:spPr>
      </p:pic>
      <p:pic>
        <p:nvPicPr>
          <p:cNvPr id="8" name="Picture 7" descr="logo CED trong.png"/>
          <p:cNvPicPr>
            <a:picLocks noChangeAspect="1"/>
          </p:cNvPicPr>
          <p:nvPr/>
        </p:nvPicPr>
        <p:blipFill>
          <a:blip r:embed="rId3" cstate="print"/>
          <a:stretch>
            <a:fillRect/>
          </a:stretch>
        </p:blipFill>
        <p:spPr>
          <a:xfrm>
            <a:off x="2916375" y="-164275"/>
            <a:ext cx="1905000" cy="1905000"/>
          </a:xfrm>
          <a:prstGeom prst="rect">
            <a:avLst/>
          </a:prstGeom>
        </p:spPr>
      </p:pic>
      <p:sp>
        <p:nvSpPr>
          <p:cNvPr id="11" name="TextBox 10"/>
          <p:cNvSpPr txBox="1"/>
          <p:nvPr/>
        </p:nvSpPr>
        <p:spPr>
          <a:xfrm>
            <a:off x="228600" y="2667000"/>
            <a:ext cx="8763000" cy="738664"/>
          </a:xfrm>
          <a:prstGeom prst="rect">
            <a:avLst/>
          </a:prstGeom>
          <a:noFill/>
        </p:spPr>
        <p:txBody>
          <a:bodyPr wrap="square" rtlCol="0">
            <a:spAutoFit/>
          </a:bodyPr>
          <a:lstStyle/>
          <a:p>
            <a:r>
              <a:rPr lang="en-US" sz="4200" b="1" cap="all" dirty="0" err="1"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từ</a:t>
            </a:r>
            <a:r>
              <a:rPr lang="en-US" sz="4200" b="1"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 </a:t>
            </a:r>
            <a:r>
              <a:rPr lang="en-US" sz="4200" b="1" cap="all" dirty="0" err="1"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thiện</a:t>
            </a:r>
            <a:r>
              <a:rPr lang="en-US" sz="4200" b="1"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 </a:t>
            </a:r>
            <a:r>
              <a:rPr lang="en-US" sz="4200" b="1" cap="all" dirty="0" err="1"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doanh</a:t>
            </a:r>
            <a:r>
              <a:rPr lang="en-US" sz="4200" b="1"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 </a:t>
            </a:r>
            <a:r>
              <a:rPr lang="en-US" sz="4200" b="1" cap="all" dirty="0" err="1"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rPr>
              <a:t>nghiệp</a:t>
            </a:r>
            <a:endParaRPr lang="en-US" sz="4200" b="1" cap="all" dirty="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latin typeface=".VnBlackH" pitchFamily="34" charset="0"/>
            </a:endParaRPr>
          </a:p>
        </p:txBody>
      </p:sp>
      <p:sp>
        <p:nvSpPr>
          <p:cNvPr id="12" name="TextBox 11"/>
          <p:cNvSpPr txBox="1"/>
          <p:nvPr/>
        </p:nvSpPr>
        <p:spPr>
          <a:xfrm>
            <a:off x="1295400" y="5105400"/>
            <a:ext cx="6781800" cy="830997"/>
          </a:xfrm>
          <a:prstGeom prst="rect">
            <a:avLst/>
          </a:prstGeom>
          <a:noFill/>
        </p:spPr>
        <p:txBody>
          <a:bodyPr wrap="square" rtlCol="0">
            <a:spAutoFit/>
          </a:bodyPr>
          <a:lstStyle/>
          <a:p>
            <a:r>
              <a:rPr lang="en-US" sz="2400" b="1" dirty="0" smtClean="0"/>
              <a:t>Tô Kim Liên – Trung </a:t>
            </a:r>
            <a:r>
              <a:rPr lang="en-US" sz="2400" b="1" dirty="0" err="1" smtClean="0"/>
              <a:t>tâm</a:t>
            </a:r>
            <a:r>
              <a:rPr lang="en-US" sz="2400" b="1" dirty="0" smtClean="0"/>
              <a:t> </a:t>
            </a:r>
            <a:r>
              <a:rPr lang="en-US" sz="2400" b="1" dirty="0" err="1" smtClean="0"/>
              <a:t>Giáo</a:t>
            </a:r>
            <a:r>
              <a:rPr lang="en-US" sz="2400" b="1" dirty="0" smtClean="0"/>
              <a:t> </a:t>
            </a:r>
            <a:r>
              <a:rPr lang="en-US" sz="2400" b="1" dirty="0" err="1" smtClean="0"/>
              <a:t>dục</a:t>
            </a:r>
            <a:r>
              <a:rPr lang="en-US" sz="2400" b="1" dirty="0" smtClean="0"/>
              <a:t> và </a:t>
            </a:r>
            <a:r>
              <a:rPr lang="en-US" sz="2400" b="1" dirty="0" err="1" smtClean="0"/>
              <a:t>Phát</a:t>
            </a:r>
            <a:r>
              <a:rPr lang="en-US" sz="2400" b="1" dirty="0" smtClean="0"/>
              <a:t> triển</a:t>
            </a:r>
          </a:p>
          <a:p>
            <a:r>
              <a:rPr lang="en-US" sz="2400" b="1" dirty="0" smtClean="0"/>
              <a:t>Hà </a:t>
            </a:r>
            <a:r>
              <a:rPr lang="en-US" sz="2400" b="1" dirty="0" err="1" smtClean="0"/>
              <a:t>Nội</a:t>
            </a:r>
            <a:r>
              <a:rPr lang="en-US" sz="2400" b="1" dirty="0" smtClean="0"/>
              <a:t>, 5 </a:t>
            </a:r>
            <a:r>
              <a:rPr lang="en-US" sz="2400" b="1" dirty="0" err="1" smtClean="0"/>
              <a:t>tháng</a:t>
            </a:r>
            <a:r>
              <a:rPr lang="en-US" sz="2400" b="1" dirty="0" smtClean="0"/>
              <a:t> 11 </a:t>
            </a:r>
            <a:r>
              <a:rPr lang="en-US" sz="2400" b="1" dirty="0" err="1" smtClean="0"/>
              <a:t>năm</a:t>
            </a:r>
            <a:r>
              <a:rPr lang="en-US" sz="2400" b="1" dirty="0" smtClean="0"/>
              <a:t> 2014 </a:t>
            </a:r>
            <a:endParaRPr lang="en-US" sz="2400" b="1" dirty="0"/>
          </a:p>
        </p:txBody>
      </p:sp>
      <p:pic>
        <p:nvPicPr>
          <p:cNvPr id="13" name="Picture 12" descr="ezimba trong2.png"/>
          <p:cNvPicPr>
            <a:picLocks noChangeAspect="1"/>
          </p:cNvPicPr>
          <p:nvPr/>
        </p:nvPicPr>
        <p:blipFill>
          <a:blip r:embed="rId4" cstate="print"/>
          <a:stretch>
            <a:fillRect/>
          </a:stretch>
        </p:blipFill>
        <p:spPr>
          <a:xfrm>
            <a:off x="104899" y="283024"/>
            <a:ext cx="2905587" cy="1447801"/>
          </a:xfrm>
          <a:prstGeom prst="rect">
            <a:avLst/>
          </a:prstGeom>
        </p:spPr>
      </p:pic>
      <p:pic>
        <p:nvPicPr>
          <p:cNvPr id="9" name="Picture 8" descr="Reiz_Asia-Foundation-nen trong.png"/>
          <p:cNvPicPr>
            <a:picLocks noChangeAspect="1"/>
          </p:cNvPicPr>
          <p:nvPr/>
        </p:nvPicPr>
        <p:blipFill>
          <a:blip r:embed="rId5" cstate="print"/>
          <a:stretch>
            <a:fillRect/>
          </a:stretch>
        </p:blipFill>
        <p:spPr>
          <a:xfrm>
            <a:off x="6888675" y="657100"/>
            <a:ext cx="2027695" cy="762000"/>
          </a:xfrm>
          <a:prstGeom prst="rect">
            <a:avLst/>
          </a:prstGeom>
        </p:spPr>
      </p:pic>
      <p:pic>
        <p:nvPicPr>
          <p:cNvPr id="14" name="Picture 13" descr="LOGO Doanh nhan tre.jpg"/>
          <p:cNvPicPr>
            <a:picLocks noChangeAspect="1"/>
          </p:cNvPicPr>
          <p:nvPr/>
        </p:nvPicPr>
        <p:blipFill>
          <a:blip r:embed="rId6" cstate="print"/>
          <a:stretch>
            <a:fillRect/>
          </a:stretch>
        </p:blipFill>
        <p:spPr>
          <a:xfrm>
            <a:off x="4724400" y="304800"/>
            <a:ext cx="1981200" cy="1219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609600" y="550225"/>
            <a:ext cx="1066800" cy="609600"/>
            <a:chOff x="1143000" y="838200"/>
            <a:chExt cx="1066800" cy="381000"/>
          </a:xfrm>
        </p:grpSpPr>
        <p:sp>
          <p:nvSpPr>
            <p:cNvPr id="12" name="Chevron 11"/>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3" name="Group 11"/>
            <p:cNvGrpSpPr/>
            <p:nvPr/>
          </p:nvGrpSpPr>
          <p:grpSpPr>
            <a:xfrm>
              <a:off x="1143000" y="838200"/>
              <a:ext cx="1066800" cy="381000"/>
              <a:chOff x="1143000" y="838200"/>
              <a:chExt cx="1066800" cy="381000"/>
            </a:xfrm>
          </p:grpSpPr>
          <p:sp>
            <p:nvSpPr>
              <p:cNvPr id="14" name="Pentagon 13"/>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hevron 14"/>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pic>
        <p:nvPicPr>
          <p:cNvPr id="17" name="Picture 16" descr="20210103532.jpg"/>
          <p:cNvPicPr>
            <a:picLocks noChangeAspect="1"/>
          </p:cNvPicPr>
          <p:nvPr/>
        </p:nvPicPr>
        <p:blipFill>
          <a:blip r:embed="rId2" cstate="print">
            <a:clrChange>
              <a:clrFrom>
                <a:srgbClr val="FFFFFF"/>
              </a:clrFrom>
              <a:clrTo>
                <a:srgbClr val="FFFFFF">
                  <a:alpha val="0"/>
                </a:srgbClr>
              </a:clrTo>
            </a:clrChange>
            <a:lum bright="20000" contrast="-40000"/>
          </a:blip>
          <a:stretch>
            <a:fillRect/>
          </a:stretch>
        </p:blipFill>
        <p:spPr>
          <a:xfrm>
            <a:off x="0" y="4267199"/>
            <a:ext cx="9144000" cy="2590801"/>
          </a:xfrm>
          <a:prstGeom prst="rect">
            <a:avLst/>
          </a:prstGeom>
        </p:spPr>
      </p:pic>
      <p:sp>
        <p:nvSpPr>
          <p:cNvPr id="18" name="Oval Callout 17"/>
          <p:cNvSpPr/>
          <p:nvPr/>
        </p:nvSpPr>
        <p:spPr>
          <a:xfrm>
            <a:off x="4953000" y="1447800"/>
            <a:ext cx="3962400" cy="2438400"/>
          </a:xfrm>
          <a:prstGeom prst="wedgeEllipseCallout">
            <a:avLst>
              <a:gd name="adj1" fmla="val -43712"/>
              <a:gd name="adj2" fmla="val 108054"/>
            </a:avLst>
          </a:prstGeom>
          <a:solidFill>
            <a:schemeClr val="bg2">
              <a:lumMod val="9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Rounded Rectangular Callout 18"/>
          <p:cNvSpPr/>
          <p:nvPr/>
        </p:nvSpPr>
        <p:spPr>
          <a:xfrm>
            <a:off x="990600" y="1676400"/>
            <a:ext cx="2743200" cy="2209800"/>
          </a:xfrm>
          <a:prstGeom prst="wedgeRoundRectCallout">
            <a:avLst>
              <a:gd name="adj1" fmla="val 42116"/>
              <a:gd name="adj2" fmla="val 90412"/>
              <a:gd name="adj3" fmla="val 16667"/>
            </a:avLst>
          </a:prstGeom>
          <a:solidFill>
            <a:schemeClr val="bg2">
              <a:lumMod val="7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0" name="TextBox 19"/>
          <p:cNvSpPr txBox="1"/>
          <p:nvPr/>
        </p:nvSpPr>
        <p:spPr>
          <a:xfrm>
            <a:off x="5288475" y="1907975"/>
            <a:ext cx="3317175" cy="1846659"/>
          </a:xfrm>
          <a:prstGeom prst="rect">
            <a:avLst/>
          </a:prstGeom>
          <a:noFill/>
        </p:spPr>
        <p:txBody>
          <a:bodyPr wrap="square" rtlCol="0">
            <a:spAutoFit/>
          </a:bodyPr>
          <a:lstStyle/>
          <a:p>
            <a:pPr lvl="0" algn="just"/>
            <a:r>
              <a:rPr lang="en-US" sz="1600" dirty="0" err="1" smtClean="0"/>
              <a:t>Cách</a:t>
            </a:r>
            <a:r>
              <a:rPr lang="en-US" sz="1600" dirty="0" smtClean="0"/>
              <a:t> </a:t>
            </a:r>
            <a:r>
              <a:rPr lang="en-US" sz="1600" dirty="0" err="1" smtClean="0"/>
              <a:t>nào</a:t>
            </a:r>
            <a:r>
              <a:rPr lang="en-US" sz="1600" dirty="0" smtClean="0"/>
              <a:t> </a:t>
            </a:r>
            <a:r>
              <a:rPr lang="en-US" sz="1600" dirty="0" err="1" smtClean="0"/>
              <a:t>tốt</a:t>
            </a:r>
            <a:r>
              <a:rPr lang="en-US" sz="1600" dirty="0" smtClean="0"/>
              <a:t> </a:t>
            </a:r>
            <a:r>
              <a:rPr lang="en-US" sz="1600" dirty="0" err="1" smtClean="0"/>
              <a:t>nhất</a:t>
            </a:r>
            <a:r>
              <a:rPr lang="en-US" sz="1600" dirty="0" smtClean="0"/>
              <a:t> </a:t>
            </a:r>
            <a:r>
              <a:rPr lang="en-US" sz="1600" dirty="0" err="1" smtClean="0"/>
              <a:t>để</a:t>
            </a:r>
            <a:r>
              <a:rPr lang="en-US" sz="1600" dirty="0" smtClean="0"/>
              <a:t> </a:t>
            </a:r>
            <a:r>
              <a:rPr lang="en-US" sz="1600" dirty="0" err="1" smtClean="0"/>
              <a:t>chứng</a:t>
            </a:r>
            <a:r>
              <a:rPr lang="en-US" sz="1600" dirty="0" smtClean="0"/>
              <a:t> minh </a:t>
            </a:r>
            <a:r>
              <a:rPr lang="en-US" sz="1600" dirty="0" err="1" smtClean="0"/>
              <a:t>sự</a:t>
            </a:r>
            <a:r>
              <a:rPr lang="en-US" sz="1600" dirty="0" smtClean="0"/>
              <a:t> </a:t>
            </a:r>
            <a:r>
              <a:rPr lang="en-US" sz="1600" dirty="0" err="1" smtClean="0"/>
              <a:t>kết</a:t>
            </a:r>
            <a:r>
              <a:rPr lang="en-US" sz="1600" dirty="0" smtClean="0"/>
              <a:t> </a:t>
            </a:r>
            <a:r>
              <a:rPr lang="en-US" sz="1600" dirty="0" err="1" smtClean="0"/>
              <a:t>hợp</a:t>
            </a:r>
            <a:r>
              <a:rPr lang="en-US" sz="1600" dirty="0" smtClean="0"/>
              <a:t> </a:t>
            </a:r>
            <a:r>
              <a:rPr lang="en-US" sz="1600" dirty="0" err="1" smtClean="0"/>
              <a:t>thành</a:t>
            </a:r>
            <a:r>
              <a:rPr lang="en-US" sz="1600" dirty="0" smtClean="0"/>
              <a:t> </a:t>
            </a:r>
            <a:r>
              <a:rPr lang="en-US" sz="1600" dirty="0" err="1" smtClean="0"/>
              <a:t>công</a:t>
            </a:r>
            <a:r>
              <a:rPr lang="en-US" sz="1600" dirty="0" smtClean="0"/>
              <a:t> </a:t>
            </a:r>
            <a:r>
              <a:rPr lang="en-US" sz="1600" dirty="0" err="1" smtClean="0"/>
              <a:t>giữa</a:t>
            </a:r>
            <a:r>
              <a:rPr lang="en-US" sz="1600" dirty="0" smtClean="0"/>
              <a:t> </a:t>
            </a:r>
            <a:r>
              <a:rPr lang="en-US" sz="1600" dirty="0" err="1" smtClean="0"/>
              <a:t>từ</a:t>
            </a:r>
            <a:r>
              <a:rPr lang="en-US" sz="1600" dirty="0" smtClean="0"/>
              <a:t> </a:t>
            </a:r>
            <a:r>
              <a:rPr lang="en-US" sz="1600" dirty="0" err="1" smtClean="0"/>
              <a:t>thiện</a:t>
            </a:r>
            <a:r>
              <a:rPr lang="en-US" sz="1600" dirty="0" smtClean="0"/>
              <a:t> </a:t>
            </a:r>
            <a:r>
              <a:rPr lang="en-US" sz="1600" dirty="0" err="1" smtClean="0"/>
              <a:t>doanh</a:t>
            </a:r>
            <a:r>
              <a:rPr lang="en-US" sz="1600" dirty="0" smtClean="0"/>
              <a:t> </a:t>
            </a:r>
            <a:r>
              <a:rPr lang="en-US" sz="1600" dirty="0" err="1" smtClean="0"/>
              <a:t>nghiệp</a:t>
            </a:r>
            <a:r>
              <a:rPr lang="en-US" sz="1600" dirty="0" smtClean="0"/>
              <a:t> và </a:t>
            </a:r>
            <a:r>
              <a:rPr lang="en-US" sz="1600" dirty="0" err="1" smtClean="0"/>
              <a:t>kinh</a:t>
            </a:r>
            <a:r>
              <a:rPr lang="en-US" sz="1600" dirty="0" smtClean="0"/>
              <a:t> </a:t>
            </a:r>
            <a:r>
              <a:rPr lang="en-US" sz="1600" dirty="0" err="1" smtClean="0"/>
              <a:t>doanh</a:t>
            </a:r>
            <a:r>
              <a:rPr lang="en-US" sz="1600" dirty="0" smtClean="0"/>
              <a:t> và </a:t>
            </a:r>
            <a:r>
              <a:rPr lang="en-US" sz="1600" dirty="0" err="1" smtClean="0"/>
              <a:t>tạo</a:t>
            </a:r>
            <a:r>
              <a:rPr lang="en-US" sz="1600" dirty="0" smtClean="0"/>
              <a:t> </a:t>
            </a:r>
            <a:r>
              <a:rPr lang="en-US" sz="1600" dirty="0" err="1" smtClean="0"/>
              <a:t>ra</a:t>
            </a:r>
            <a:r>
              <a:rPr lang="en-US" sz="1600" dirty="0" smtClean="0"/>
              <a:t> </a:t>
            </a:r>
            <a:r>
              <a:rPr lang="en-US" sz="1600" dirty="0" err="1" smtClean="0"/>
              <a:t>giá</a:t>
            </a:r>
            <a:r>
              <a:rPr lang="en-US" sz="1600" dirty="0" smtClean="0"/>
              <a:t> </a:t>
            </a:r>
            <a:r>
              <a:rPr lang="en-US" sz="1600" dirty="0" err="1" smtClean="0"/>
              <a:t>trị</a:t>
            </a:r>
            <a:r>
              <a:rPr lang="en-US" sz="1600" dirty="0" smtClean="0"/>
              <a:t> </a:t>
            </a:r>
            <a:r>
              <a:rPr lang="en-US" sz="1600" dirty="0" err="1" smtClean="0"/>
              <a:t>tốt</a:t>
            </a:r>
            <a:r>
              <a:rPr lang="en-US" sz="1600" dirty="0" smtClean="0"/>
              <a:t> </a:t>
            </a:r>
            <a:r>
              <a:rPr lang="en-US" sz="1600" dirty="0" err="1" smtClean="0"/>
              <a:t>hơn</a:t>
            </a:r>
            <a:r>
              <a:rPr lang="en-US" sz="1600" dirty="0" smtClean="0"/>
              <a:t> </a:t>
            </a:r>
            <a:r>
              <a:rPr lang="en-US" sz="1600" dirty="0" err="1" smtClean="0"/>
              <a:t>cho</a:t>
            </a:r>
            <a:r>
              <a:rPr lang="en-US" sz="1600" dirty="0" smtClean="0"/>
              <a:t> </a:t>
            </a:r>
            <a:r>
              <a:rPr lang="en-US" sz="1600" dirty="0" err="1" smtClean="0"/>
              <a:t>cả</a:t>
            </a:r>
            <a:r>
              <a:rPr lang="en-US" sz="1600" dirty="0" smtClean="0"/>
              <a:t> </a:t>
            </a:r>
            <a:r>
              <a:rPr lang="en-US" sz="1600" dirty="0" err="1" smtClean="0"/>
              <a:t>doanh</a:t>
            </a:r>
            <a:r>
              <a:rPr lang="en-US" sz="1600" dirty="0" smtClean="0"/>
              <a:t> </a:t>
            </a:r>
            <a:r>
              <a:rPr lang="en-US" sz="1600" dirty="0" err="1" smtClean="0"/>
              <a:t>nghiệp</a:t>
            </a:r>
            <a:r>
              <a:rPr lang="en-US" sz="1600" dirty="0" smtClean="0"/>
              <a:t> và </a:t>
            </a:r>
            <a:r>
              <a:rPr lang="en-US" sz="1600" dirty="0" err="1" smtClean="0"/>
              <a:t>xã</a:t>
            </a:r>
            <a:r>
              <a:rPr lang="en-US" sz="1600" dirty="0" smtClean="0"/>
              <a:t> </a:t>
            </a:r>
            <a:r>
              <a:rPr lang="en-US" sz="1600" dirty="0" err="1" smtClean="0"/>
              <a:t>hội</a:t>
            </a:r>
            <a:r>
              <a:rPr lang="en-US" sz="1600" dirty="0" smtClean="0"/>
              <a:t>? </a:t>
            </a:r>
            <a:r>
              <a:rPr lang="en-US" sz="1600" dirty="0" err="1" smtClean="0"/>
              <a:t>Có</a:t>
            </a:r>
            <a:r>
              <a:rPr lang="en-US" sz="1600" dirty="0" smtClean="0"/>
              <a:t> </a:t>
            </a:r>
            <a:r>
              <a:rPr lang="en-US" sz="1600" dirty="0" err="1" smtClean="0"/>
              <a:t>phương</a:t>
            </a:r>
            <a:r>
              <a:rPr lang="en-US" sz="1600" dirty="0" smtClean="0"/>
              <a:t> </a:t>
            </a:r>
            <a:r>
              <a:rPr lang="en-US" sz="1600" dirty="0" err="1" smtClean="0"/>
              <a:t>pháp</a:t>
            </a:r>
            <a:r>
              <a:rPr lang="en-US" sz="1600" dirty="0" smtClean="0"/>
              <a:t> hay </a:t>
            </a:r>
            <a:r>
              <a:rPr lang="en-US" sz="1600" dirty="0" err="1" smtClean="0"/>
              <a:t>công</a:t>
            </a:r>
            <a:r>
              <a:rPr lang="en-US" sz="1600" dirty="0" smtClean="0"/>
              <a:t> </a:t>
            </a:r>
            <a:r>
              <a:rPr lang="en-US" sz="1600" dirty="0" err="1" smtClean="0"/>
              <a:t>cụ</a:t>
            </a:r>
            <a:r>
              <a:rPr lang="en-US" sz="1600" dirty="0" smtClean="0"/>
              <a:t> </a:t>
            </a:r>
            <a:r>
              <a:rPr lang="en-US" sz="1600" dirty="0" err="1" smtClean="0"/>
              <a:t>nào</a:t>
            </a:r>
            <a:r>
              <a:rPr lang="en-US" sz="1600" dirty="0" smtClean="0"/>
              <a:t> </a:t>
            </a:r>
            <a:r>
              <a:rPr lang="en-US" sz="1600" dirty="0" err="1" smtClean="0"/>
              <a:t>hiệu</a:t>
            </a:r>
            <a:r>
              <a:rPr lang="en-US" sz="1600" dirty="0" smtClean="0"/>
              <a:t> </a:t>
            </a:r>
            <a:r>
              <a:rPr lang="en-US" sz="1600" dirty="0" err="1" smtClean="0"/>
              <a:t>quả</a:t>
            </a:r>
            <a:r>
              <a:rPr lang="en-US" sz="1600" dirty="0" smtClean="0"/>
              <a:t> </a:t>
            </a:r>
            <a:r>
              <a:rPr lang="en-US" sz="1600" dirty="0" err="1" smtClean="0"/>
              <a:t>không</a:t>
            </a:r>
            <a:r>
              <a:rPr lang="en-US" sz="1600" dirty="0" smtClean="0"/>
              <a:t>? </a:t>
            </a:r>
          </a:p>
          <a:p>
            <a:endParaRPr lang="en-US" dirty="0"/>
          </a:p>
        </p:txBody>
      </p:sp>
      <p:sp>
        <p:nvSpPr>
          <p:cNvPr id="21" name="TextBox 20"/>
          <p:cNvSpPr txBox="1"/>
          <p:nvPr/>
        </p:nvSpPr>
        <p:spPr>
          <a:xfrm>
            <a:off x="990600" y="1752600"/>
            <a:ext cx="2667000" cy="2308324"/>
          </a:xfrm>
          <a:prstGeom prst="rect">
            <a:avLst/>
          </a:prstGeom>
          <a:noFill/>
        </p:spPr>
        <p:txBody>
          <a:bodyPr wrap="square" rtlCol="0">
            <a:spAutoFit/>
          </a:bodyPr>
          <a:lstStyle/>
          <a:p>
            <a:pPr lvl="0" algn="just"/>
            <a:r>
              <a:rPr lang="en-US" dirty="0" err="1" smtClean="0">
                <a:solidFill>
                  <a:srgbClr val="002060"/>
                </a:solidFill>
              </a:rPr>
              <a:t>Làm</a:t>
            </a:r>
            <a:r>
              <a:rPr lang="en-US" dirty="0" smtClean="0">
                <a:solidFill>
                  <a:srgbClr val="002060"/>
                </a:solidFill>
              </a:rPr>
              <a:t> </a:t>
            </a:r>
            <a:r>
              <a:rPr lang="en-US" dirty="0" err="1" smtClean="0">
                <a:solidFill>
                  <a:srgbClr val="002060"/>
                </a:solidFill>
              </a:rPr>
              <a:t>thế</a:t>
            </a:r>
            <a:r>
              <a:rPr lang="en-US" dirty="0" smtClean="0">
                <a:solidFill>
                  <a:srgbClr val="002060"/>
                </a:solidFill>
              </a:rPr>
              <a:t> </a:t>
            </a:r>
            <a:r>
              <a:rPr lang="en-US" dirty="0" err="1" smtClean="0">
                <a:solidFill>
                  <a:srgbClr val="002060"/>
                </a:solidFill>
              </a:rPr>
              <a:t>nào</a:t>
            </a:r>
            <a:r>
              <a:rPr lang="en-US" dirty="0" smtClean="0">
                <a:solidFill>
                  <a:srgbClr val="002060"/>
                </a:solidFill>
              </a:rPr>
              <a:t> những </a:t>
            </a:r>
            <a:r>
              <a:rPr lang="en-US" smtClean="0">
                <a:solidFill>
                  <a:srgbClr val="002060"/>
                </a:solidFill>
              </a:rPr>
              <a:t>cơ </a:t>
            </a:r>
            <a:r>
              <a:rPr lang="en-US" dirty="0" err="1" smtClean="0">
                <a:solidFill>
                  <a:srgbClr val="002060"/>
                </a:solidFill>
              </a:rPr>
              <a:t>quan</a:t>
            </a:r>
            <a:r>
              <a:rPr lang="en-US" dirty="0" smtClean="0">
                <a:solidFill>
                  <a:srgbClr val="002060"/>
                </a:solidFill>
              </a:rPr>
              <a:t> </a:t>
            </a:r>
            <a:r>
              <a:rPr lang="en-US" dirty="0" err="1" smtClean="0">
                <a:solidFill>
                  <a:srgbClr val="002060"/>
                </a:solidFill>
              </a:rPr>
              <a:t>có</a:t>
            </a:r>
            <a:r>
              <a:rPr lang="en-US" dirty="0" smtClean="0">
                <a:solidFill>
                  <a:srgbClr val="002060"/>
                </a:solidFill>
              </a:rPr>
              <a:t> </a:t>
            </a:r>
            <a:r>
              <a:rPr lang="en-US" dirty="0" err="1" smtClean="0">
                <a:solidFill>
                  <a:srgbClr val="002060"/>
                </a:solidFill>
              </a:rPr>
              <a:t>liên</a:t>
            </a:r>
            <a:r>
              <a:rPr lang="en-US" dirty="0" smtClean="0">
                <a:solidFill>
                  <a:srgbClr val="002060"/>
                </a:solidFill>
              </a:rPr>
              <a:t> </a:t>
            </a:r>
            <a:r>
              <a:rPr lang="en-US" dirty="0" err="1" smtClean="0">
                <a:solidFill>
                  <a:srgbClr val="002060"/>
                </a:solidFill>
              </a:rPr>
              <a:t>quan</a:t>
            </a:r>
            <a:r>
              <a:rPr lang="en-US" dirty="0" smtClean="0">
                <a:solidFill>
                  <a:srgbClr val="002060"/>
                </a:solidFill>
              </a:rPr>
              <a:t> </a:t>
            </a:r>
            <a:r>
              <a:rPr lang="en-US" dirty="0" err="1" smtClean="0">
                <a:solidFill>
                  <a:srgbClr val="002060"/>
                </a:solidFill>
              </a:rPr>
              <a:t>từ</a:t>
            </a:r>
            <a:r>
              <a:rPr lang="en-US" dirty="0" smtClean="0">
                <a:solidFill>
                  <a:srgbClr val="002060"/>
                </a:solidFill>
              </a:rPr>
              <a:t> </a:t>
            </a:r>
            <a:r>
              <a:rPr lang="en-US" dirty="0" err="1" smtClean="0">
                <a:solidFill>
                  <a:srgbClr val="002060"/>
                </a:solidFill>
              </a:rPr>
              <a:t>bên</a:t>
            </a:r>
            <a:r>
              <a:rPr lang="en-US" dirty="0" smtClean="0">
                <a:solidFill>
                  <a:srgbClr val="002060"/>
                </a:solidFill>
              </a:rPr>
              <a:t> </a:t>
            </a:r>
            <a:r>
              <a:rPr lang="en-US" dirty="0" err="1" smtClean="0">
                <a:solidFill>
                  <a:srgbClr val="002060"/>
                </a:solidFill>
              </a:rPr>
              <a:t>ngoài</a:t>
            </a:r>
            <a:r>
              <a:rPr lang="en-US" dirty="0" smtClean="0">
                <a:solidFill>
                  <a:srgbClr val="002060"/>
                </a:solidFill>
              </a:rPr>
              <a:t> </a:t>
            </a:r>
            <a:r>
              <a:rPr lang="en-US" dirty="0" err="1" smtClean="0">
                <a:solidFill>
                  <a:srgbClr val="002060"/>
                </a:solidFill>
              </a:rPr>
              <a:t>có</a:t>
            </a:r>
            <a:r>
              <a:rPr lang="en-US" dirty="0" smtClean="0">
                <a:solidFill>
                  <a:srgbClr val="002060"/>
                </a:solidFill>
              </a:rPr>
              <a:t> </a:t>
            </a:r>
            <a:r>
              <a:rPr lang="en-US" dirty="0" err="1" smtClean="0">
                <a:solidFill>
                  <a:srgbClr val="002060"/>
                </a:solidFill>
              </a:rPr>
              <a:t>thể</a:t>
            </a:r>
            <a:r>
              <a:rPr lang="en-US" dirty="0" smtClean="0">
                <a:solidFill>
                  <a:srgbClr val="002060"/>
                </a:solidFill>
              </a:rPr>
              <a:t> </a:t>
            </a:r>
            <a:r>
              <a:rPr lang="en-US" dirty="0" err="1" smtClean="0">
                <a:solidFill>
                  <a:srgbClr val="002060"/>
                </a:solidFill>
              </a:rPr>
              <a:t>thấy</a:t>
            </a:r>
            <a:r>
              <a:rPr lang="en-US" dirty="0" smtClean="0">
                <a:solidFill>
                  <a:srgbClr val="002060"/>
                </a:solidFill>
              </a:rPr>
              <a:t> </a:t>
            </a:r>
            <a:r>
              <a:rPr lang="en-US" dirty="0" err="1" smtClean="0">
                <a:solidFill>
                  <a:srgbClr val="002060"/>
                </a:solidFill>
              </a:rPr>
              <a:t>được</a:t>
            </a:r>
            <a:r>
              <a:rPr lang="en-US" dirty="0" smtClean="0">
                <a:solidFill>
                  <a:srgbClr val="002060"/>
                </a:solidFill>
              </a:rPr>
              <a:t> </a:t>
            </a:r>
            <a:r>
              <a:rPr lang="en-US" dirty="0" err="1" smtClean="0">
                <a:solidFill>
                  <a:srgbClr val="002060"/>
                </a:solidFill>
              </a:rPr>
              <a:t>giá</a:t>
            </a:r>
            <a:r>
              <a:rPr lang="en-US" dirty="0" smtClean="0">
                <a:solidFill>
                  <a:srgbClr val="002060"/>
                </a:solidFill>
              </a:rPr>
              <a:t> </a:t>
            </a:r>
            <a:r>
              <a:rPr lang="en-US" dirty="0" err="1" smtClean="0">
                <a:solidFill>
                  <a:srgbClr val="002060"/>
                </a:solidFill>
              </a:rPr>
              <a:t>trị</a:t>
            </a:r>
            <a:r>
              <a:rPr lang="en-US" dirty="0" smtClean="0">
                <a:solidFill>
                  <a:srgbClr val="002060"/>
                </a:solidFill>
              </a:rPr>
              <a:t> </a:t>
            </a:r>
            <a:r>
              <a:rPr lang="en-US" dirty="0" err="1" smtClean="0">
                <a:solidFill>
                  <a:srgbClr val="002060"/>
                </a:solidFill>
              </a:rPr>
              <a:t>của</a:t>
            </a:r>
            <a:r>
              <a:rPr lang="en-US" dirty="0" smtClean="0">
                <a:solidFill>
                  <a:srgbClr val="002060"/>
                </a:solidFill>
              </a:rPr>
              <a:t> </a:t>
            </a:r>
            <a:r>
              <a:rPr lang="en-US" dirty="0" err="1" smtClean="0">
                <a:solidFill>
                  <a:srgbClr val="002060"/>
                </a:solidFill>
              </a:rPr>
              <a:t>các</a:t>
            </a:r>
            <a:r>
              <a:rPr lang="en-US" dirty="0" smtClean="0">
                <a:solidFill>
                  <a:srgbClr val="002060"/>
                </a:solidFill>
              </a:rPr>
              <a:t> </a:t>
            </a:r>
            <a:r>
              <a:rPr lang="en-US" dirty="0" err="1" smtClean="0">
                <a:solidFill>
                  <a:srgbClr val="002060"/>
                </a:solidFill>
              </a:rPr>
              <a:t>hoạt</a:t>
            </a:r>
            <a:r>
              <a:rPr lang="en-US" dirty="0" smtClean="0">
                <a:solidFill>
                  <a:srgbClr val="002060"/>
                </a:solidFill>
              </a:rPr>
              <a:t> </a:t>
            </a:r>
            <a:r>
              <a:rPr lang="en-US" dirty="0" err="1" smtClean="0">
                <a:solidFill>
                  <a:srgbClr val="002060"/>
                </a:solidFill>
              </a:rPr>
              <a:t>động</a:t>
            </a:r>
            <a:r>
              <a:rPr lang="en-US" dirty="0" smtClean="0">
                <a:solidFill>
                  <a:srgbClr val="002060"/>
                </a:solidFill>
              </a:rPr>
              <a:t> </a:t>
            </a:r>
            <a:r>
              <a:rPr lang="en-US" dirty="0" err="1" smtClean="0">
                <a:solidFill>
                  <a:srgbClr val="002060"/>
                </a:solidFill>
              </a:rPr>
              <a:t>từ</a:t>
            </a:r>
            <a:r>
              <a:rPr lang="en-US" dirty="0" smtClean="0">
                <a:solidFill>
                  <a:srgbClr val="002060"/>
                </a:solidFill>
              </a:rPr>
              <a:t> </a:t>
            </a:r>
            <a:r>
              <a:rPr lang="en-US" dirty="0" err="1" smtClean="0">
                <a:solidFill>
                  <a:srgbClr val="002060"/>
                </a:solidFill>
              </a:rPr>
              <a:t>thiện</a:t>
            </a:r>
            <a:r>
              <a:rPr lang="en-US" dirty="0" smtClean="0">
                <a:solidFill>
                  <a:srgbClr val="002060"/>
                </a:solidFill>
              </a:rPr>
              <a:t> </a:t>
            </a:r>
            <a:r>
              <a:rPr lang="en-US" dirty="0" err="1" smtClean="0">
                <a:solidFill>
                  <a:srgbClr val="002060"/>
                </a:solidFill>
              </a:rPr>
              <a:t>doanh</a:t>
            </a:r>
            <a:r>
              <a:rPr lang="en-US" dirty="0" smtClean="0">
                <a:solidFill>
                  <a:srgbClr val="002060"/>
                </a:solidFill>
              </a:rPr>
              <a:t> </a:t>
            </a:r>
            <a:r>
              <a:rPr lang="en-US" dirty="0" err="1" smtClean="0">
                <a:solidFill>
                  <a:srgbClr val="002060"/>
                </a:solidFill>
              </a:rPr>
              <a:t>nghiệp</a:t>
            </a:r>
            <a:r>
              <a:rPr lang="en-US" dirty="0" smtClean="0">
                <a:solidFill>
                  <a:srgbClr val="002060"/>
                </a:solidFill>
              </a:rPr>
              <a:t>? </a:t>
            </a:r>
            <a:r>
              <a:rPr lang="en-US" dirty="0" err="1" smtClean="0">
                <a:solidFill>
                  <a:srgbClr val="002060"/>
                </a:solidFill>
              </a:rPr>
              <a:t>Họ</a:t>
            </a:r>
            <a:r>
              <a:rPr lang="en-US" dirty="0" smtClean="0">
                <a:solidFill>
                  <a:srgbClr val="002060"/>
                </a:solidFill>
              </a:rPr>
              <a:t> </a:t>
            </a:r>
            <a:r>
              <a:rPr lang="en-US" dirty="0" err="1" smtClean="0">
                <a:solidFill>
                  <a:srgbClr val="002060"/>
                </a:solidFill>
              </a:rPr>
              <a:t>thấy</a:t>
            </a:r>
            <a:r>
              <a:rPr lang="en-US" dirty="0" smtClean="0">
                <a:solidFill>
                  <a:srgbClr val="002060"/>
                </a:solidFill>
              </a:rPr>
              <a:t> </a:t>
            </a:r>
            <a:r>
              <a:rPr lang="en-US" dirty="0" err="1" smtClean="0">
                <a:solidFill>
                  <a:srgbClr val="002060"/>
                </a:solidFill>
              </a:rPr>
              <a:t>vai</a:t>
            </a:r>
            <a:r>
              <a:rPr lang="en-US" dirty="0" smtClean="0">
                <a:solidFill>
                  <a:srgbClr val="002060"/>
                </a:solidFill>
              </a:rPr>
              <a:t> </a:t>
            </a:r>
            <a:r>
              <a:rPr lang="en-US" dirty="0" err="1" smtClean="0">
                <a:solidFill>
                  <a:srgbClr val="002060"/>
                </a:solidFill>
              </a:rPr>
              <a:t>trò</a:t>
            </a:r>
            <a:r>
              <a:rPr lang="en-US" dirty="0" smtClean="0">
                <a:solidFill>
                  <a:srgbClr val="002060"/>
                </a:solidFill>
              </a:rPr>
              <a:t> và </a:t>
            </a:r>
            <a:r>
              <a:rPr lang="en-US" dirty="0" err="1" smtClean="0">
                <a:solidFill>
                  <a:srgbClr val="002060"/>
                </a:solidFill>
              </a:rPr>
              <a:t>ảnh</a:t>
            </a:r>
            <a:r>
              <a:rPr lang="en-US" dirty="0" smtClean="0">
                <a:solidFill>
                  <a:srgbClr val="002060"/>
                </a:solidFill>
              </a:rPr>
              <a:t> </a:t>
            </a:r>
            <a:r>
              <a:rPr lang="en-US" dirty="0" err="1" smtClean="0">
                <a:solidFill>
                  <a:srgbClr val="002060"/>
                </a:solidFill>
              </a:rPr>
              <a:t>hưởng</a:t>
            </a:r>
            <a:r>
              <a:rPr lang="en-US" dirty="0" smtClean="0">
                <a:solidFill>
                  <a:srgbClr val="002060"/>
                </a:solidFill>
              </a:rPr>
              <a:t> </a:t>
            </a:r>
            <a:r>
              <a:rPr lang="en-US" dirty="0" err="1" smtClean="0">
                <a:solidFill>
                  <a:srgbClr val="002060"/>
                </a:solidFill>
              </a:rPr>
              <a:t>như</a:t>
            </a:r>
            <a:r>
              <a:rPr lang="en-US" dirty="0" smtClean="0">
                <a:solidFill>
                  <a:srgbClr val="002060"/>
                </a:solidFill>
              </a:rPr>
              <a:t> </a:t>
            </a:r>
            <a:r>
              <a:rPr lang="en-US" dirty="0" err="1" smtClean="0">
                <a:solidFill>
                  <a:srgbClr val="002060"/>
                </a:solidFill>
              </a:rPr>
              <a:t>thế</a:t>
            </a:r>
            <a:r>
              <a:rPr lang="en-US" dirty="0" smtClean="0">
                <a:solidFill>
                  <a:srgbClr val="002060"/>
                </a:solidFill>
              </a:rPr>
              <a:t> </a:t>
            </a:r>
            <a:r>
              <a:rPr lang="en-US" dirty="0" err="1" smtClean="0">
                <a:solidFill>
                  <a:srgbClr val="002060"/>
                </a:solidFill>
              </a:rPr>
              <a:t>nào</a:t>
            </a:r>
            <a:r>
              <a:rPr lang="en-US" dirty="0" smtClean="0">
                <a:solidFill>
                  <a:srgbClr val="002060"/>
                </a:solidFill>
              </a:rPr>
              <a:t>? </a:t>
            </a:r>
          </a:p>
          <a:p>
            <a:pPr algn="just"/>
            <a:endParaRPr lang="en-US" dirty="0"/>
          </a:p>
        </p:txBody>
      </p:sp>
      <p:sp>
        <p:nvSpPr>
          <p:cNvPr id="22" name="TextBox 21"/>
          <p:cNvSpPr txBox="1"/>
          <p:nvPr/>
        </p:nvSpPr>
        <p:spPr>
          <a:xfrm>
            <a:off x="1828800" y="381000"/>
            <a:ext cx="6822375" cy="1077218"/>
          </a:xfrm>
          <a:prstGeom prst="rect">
            <a:avLst/>
          </a:prstGeom>
          <a:noFill/>
        </p:spPr>
        <p:txBody>
          <a:bodyPr wrap="square" rtlCol="0">
            <a:spAutoFit/>
          </a:bodyPr>
          <a:lstStyle/>
          <a:p>
            <a:r>
              <a:rPr lang="en-US" sz="3200" b="1" smtClean="0">
                <a:solidFill>
                  <a:schemeClr val="accent2"/>
                </a:solidFill>
              </a:rPr>
              <a:t>Những câu hỏi đặt ra cho </a:t>
            </a:r>
          </a:p>
          <a:p>
            <a:r>
              <a:rPr lang="en-US" sz="3200" b="1" smtClean="0">
                <a:solidFill>
                  <a:schemeClr val="accent2"/>
                </a:solidFill>
              </a:rPr>
              <a:t>các doanh nghiệp</a:t>
            </a:r>
            <a:endParaRPr lang="en-US" sz="3200" b="1">
              <a:solidFill>
                <a:schemeClr val="accent2"/>
              </a:solidFill>
            </a:endParaRP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09800"/>
            <a:ext cx="7391400" cy="944562"/>
          </a:xfrm>
        </p:spPr>
        <p:txBody>
          <a:bodyPr>
            <a:normAutofit fontScale="90000"/>
          </a:bodyPr>
          <a:lstStyle/>
          <a:p>
            <a:r>
              <a:rPr lang="en-US" sz="3800" b="1" dirty="0" err="1" smtClean="0">
                <a:solidFill>
                  <a:schemeClr val="accent2"/>
                </a:solidFill>
                <a:latin typeface="+mn-lt"/>
                <a:ea typeface="+mn-ea"/>
                <a:cs typeface="+mn-cs"/>
              </a:rPr>
              <a:t>Các</a:t>
            </a:r>
            <a:r>
              <a:rPr lang="en-US" sz="3800" b="1" dirty="0" smtClean="0">
                <a:solidFill>
                  <a:schemeClr val="accent2"/>
                </a:solidFill>
                <a:latin typeface="+mn-lt"/>
                <a:ea typeface="+mn-ea"/>
                <a:cs typeface="+mn-cs"/>
              </a:rPr>
              <a:t> </a:t>
            </a:r>
            <a:r>
              <a:rPr lang="en-US" sz="3800" b="1" dirty="0" err="1" smtClean="0">
                <a:solidFill>
                  <a:schemeClr val="accent2"/>
                </a:solidFill>
                <a:latin typeface="+mn-lt"/>
                <a:ea typeface="+mn-ea"/>
                <a:cs typeface="+mn-cs"/>
              </a:rPr>
              <a:t>lĩnh</a:t>
            </a:r>
            <a:r>
              <a:rPr lang="en-US" sz="3800" b="1" dirty="0" smtClean="0">
                <a:solidFill>
                  <a:schemeClr val="accent2"/>
                </a:solidFill>
                <a:latin typeface="+mn-lt"/>
                <a:ea typeface="+mn-ea"/>
                <a:cs typeface="+mn-cs"/>
              </a:rPr>
              <a:t> </a:t>
            </a:r>
            <a:r>
              <a:rPr lang="en-US" sz="3800" b="1" dirty="0" err="1" smtClean="0">
                <a:solidFill>
                  <a:schemeClr val="accent2"/>
                </a:solidFill>
                <a:latin typeface="+mn-lt"/>
                <a:ea typeface="+mn-ea"/>
                <a:cs typeface="+mn-cs"/>
              </a:rPr>
              <a:t>vực</a:t>
            </a:r>
            <a:r>
              <a:rPr lang="en-US" sz="3800" b="1" dirty="0" smtClean="0">
                <a:solidFill>
                  <a:schemeClr val="accent2"/>
                </a:solidFill>
                <a:latin typeface="+mn-lt"/>
                <a:ea typeface="+mn-ea"/>
                <a:cs typeface="+mn-cs"/>
              </a:rPr>
              <a:t> </a:t>
            </a:r>
            <a:r>
              <a:rPr lang="en-US" sz="3800" b="1" dirty="0" err="1" smtClean="0">
                <a:solidFill>
                  <a:schemeClr val="accent2"/>
                </a:solidFill>
                <a:latin typeface="+mn-lt"/>
                <a:ea typeface="+mn-ea"/>
                <a:cs typeface="+mn-cs"/>
              </a:rPr>
              <a:t>doanh</a:t>
            </a:r>
            <a:r>
              <a:rPr lang="en-US" sz="3800" b="1" dirty="0" smtClean="0">
                <a:solidFill>
                  <a:schemeClr val="accent2"/>
                </a:solidFill>
                <a:latin typeface="+mn-lt"/>
                <a:ea typeface="+mn-ea"/>
                <a:cs typeface="+mn-cs"/>
              </a:rPr>
              <a:t> </a:t>
            </a:r>
            <a:r>
              <a:rPr lang="en-US" sz="3800" b="1" dirty="0" err="1" smtClean="0">
                <a:solidFill>
                  <a:schemeClr val="accent2"/>
                </a:solidFill>
                <a:latin typeface="+mn-lt"/>
                <a:ea typeface="+mn-ea"/>
                <a:cs typeface="+mn-cs"/>
              </a:rPr>
              <a:t>nghiệp</a:t>
            </a:r>
            <a:r>
              <a:rPr lang="en-US" sz="3800" b="1" dirty="0" smtClean="0">
                <a:solidFill>
                  <a:schemeClr val="accent2"/>
                </a:solidFill>
                <a:latin typeface="+mn-lt"/>
                <a:ea typeface="+mn-ea"/>
                <a:cs typeface="+mn-cs"/>
              </a:rPr>
              <a:t> VN </a:t>
            </a:r>
            <a:r>
              <a:rPr lang="en-US" sz="3800" b="1" dirty="0" err="1" smtClean="0">
                <a:solidFill>
                  <a:schemeClr val="accent2"/>
                </a:solidFill>
                <a:latin typeface="+mn-lt"/>
                <a:ea typeface="+mn-ea"/>
                <a:cs typeface="+mn-cs"/>
              </a:rPr>
              <a:t>hỗ</a:t>
            </a:r>
            <a:r>
              <a:rPr lang="en-US" sz="3800" b="1" dirty="0" smtClean="0">
                <a:solidFill>
                  <a:schemeClr val="accent2"/>
                </a:solidFill>
                <a:latin typeface="+mn-lt"/>
                <a:ea typeface="+mn-ea"/>
                <a:cs typeface="+mn-cs"/>
              </a:rPr>
              <a:t> </a:t>
            </a:r>
            <a:r>
              <a:rPr lang="en-US" sz="3800" b="1" dirty="0" err="1" smtClean="0">
                <a:solidFill>
                  <a:schemeClr val="accent2"/>
                </a:solidFill>
                <a:latin typeface="+mn-lt"/>
                <a:ea typeface="+mn-ea"/>
                <a:cs typeface="+mn-cs"/>
              </a:rPr>
              <a:t>trợ</a:t>
            </a:r>
            <a:endParaRPr lang="en-US" sz="3800" b="1" dirty="0">
              <a:solidFill>
                <a:schemeClr val="accent2"/>
              </a:solidFill>
              <a:latin typeface="+mn-lt"/>
              <a:ea typeface="+mn-ea"/>
              <a:cs typeface="+mn-cs"/>
            </a:endParaRPr>
          </a:p>
        </p:txBody>
      </p:sp>
      <p:grpSp>
        <p:nvGrpSpPr>
          <p:cNvPr id="3" name="Group 4"/>
          <p:cNvGrpSpPr/>
          <p:nvPr/>
        </p:nvGrpSpPr>
        <p:grpSpPr>
          <a:xfrm>
            <a:off x="252350" y="502725"/>
            <a:ext cx="1066800" cy="381000"/>
            <a:chOff x="1143000" y="838200"/>
            <a:chExt cx="1066800" cy="381000"/>
          </a:xfrm>
        </p:grpSpPr>
        <p:sp>
          <p:nvSpPr>
            <p:cNvPr id="6" name="Chevron 5"/>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4" name="Group 11"/>
            <p:cNvGrpSpPr/>
            <p:nvPr/>
          </p:nvGrpSpPr>
          <p:grpSpPr>
            <a:xfrm>
              <a:off x="1143000" y="838200"/>
              <a:ext cx="1066800" cy="381000"/>
              <a:chOff x="1143000" y="838200"/>
              <a:chExt cx="1066800" cy="381000"/>
            </a:xfrm>
          </p:grpSpPr>
          <p:sp>
            <p:nvSpPr>
              <p:cNvPr id="8" name="Pentagon 7"/>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evron 8"/>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graphicFrame>
        <p:nvGraphicFramePr>
          <p:cNvPr id="14" name="Chart 13"/>
          <p:cNvGraphicFramePr/>
          <p:nvPr/>
        </p:nvGraphicFramePr>
        <p:xfrm>
          <a:off x="609600" y="1238000"/>
          <a:ext cx="76200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p:cNvSpPr txBox="1"/>
          <p:nvPr/>
        </p:nvSpPr>
        <p:spPr>
          <a:xfrm>
            <a:off x="4953000" y="5581400"/>
            <a:ext cx="2743200" cy="369332"/>
          </a:xfrm>
          <a:prstGeom prst="rect">
            <a:avLst/>
          </a:prstGeom>
          <a:noFill/>
        </p:spPr>
        <p:txBody>
          <a:bodyPr wrap="square" rtlCol="0">
            <a:spAutoFit/>
          </a:bodyPr>
          <a:lstStyle/>
          <a:p>
            <a:r>
              <a:rPr lang="en-US" b="1" smtClean="0">
                <a:solidFill>
                  <a:srgbClr val="996633"/>
                </a:solidFill>
              </a:rPr>
              <a:t>% doanh nghiệp</a:t>
            </a:r>
            <a:endParaRPr lang="en-US" b="1">
              <a:solidFill>
                <a:srgbClr val="996633"/>
              </a:solidFill>
            </a:endParaRPr>
          </a:p>
        </p:txBody>
      </p:sp>
      <p:sp>
        <p:nvSpPr>
          <p:cNvPr id="16" name="Rectangle 15"/>
          <p:cNvSpPr/>
          <p:nvPr/>
        </p:nvSpPr>
        <p:spPr>
          <a:xfrm>
            <a:off x="4572000" y="5657600"/>
            <a:ext cx="381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581400" y="6096000"/>
            <a:ext cx="5257800" cy="52322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400" i="1" smtClean="0"/>
              <a:t>Nguồn: CECODES&amp;VCCI, 2013, </a:t>
            </a:r>
            <a:r>
              <a:rPr lang="en-US" sz="1400" b="1" i="1" smtClean="0"/>
              <a:t>Đóng góp từ thiện của doanh nghiệp và cái nhìn về khối phi chính phủ ở Việt Nam, </a:t>
            </a:r>
            <a:r>
              <a:rPr lang="en-US" sz="1400" i="1" smtClean="0"/>
              <a:t>trang 20</a:t>
            </a:r>
            <a:endParaRPr lang="en-US" sz="1400" i="1"/>
          </a:p>
        </p:txBody>
      </p:sp>
      <p:sp>
        <p:nvSpPr>
          <p:cNvPr id="18" name="TextBox 17"/>
          <p:cNvSpPr txBox="1"/>
          <p:nvPr/>
        </p:nvSpPr>
        <p:spPr>
          <a:xfrm>
            <a:off x="2362200" y="990600"/>
            <a:ext cx="533400" cy="400110"/>
          </a:xfrm>
          <a:prstGeom prst="rect">
            <a:avLst/>
          </a:prstGeom>
          <a:noFill/>
        </p:spPr>
        <p:txBody>
          <a:bodyPr wrap="square" rtlCol="0">
            <a:spAutoFit/>
          </a:bodyPr>
          <a:lstStyle/>
          <a:p>
            <a:r>
              <a:rPr lang="en-US" sz="2000" smtClean="0"/>
              <a:t>(%)</a:t>
            </a:r>
            <a:endParaRPr lang="en-US" sz="200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 y="4695825"/>
            <a:ext cx="9144000" cy="2162175"/>
            <a:chOff x="0" y="0"/>
            <a:chExt cx="3829" cy="1431"/>
          </a:xfrm>
        </p:grpSpPr>
        <p:grpSp>
          <p:nvGrpSpPr>
            <p:cNvPr id="3" name="Group 3"/>
            <p:cNvGrpSpPr>
              <a:grpSpLocks/>
            </p:cNvGrpSpPr>
            <p:nvPr/>
          </p:nvGrpSpPr>
          <p:grpSpPr bwMode="auto">
            <a:xfrm>
              <a:off x="1914" y="0"/>
              <a:ext cx="1915" cy="1431"/>
              <a:chOff x="0" y="0"/>
              <a:chExt cx="2622" cy="1882"/>
            </a:xfrm>
          </p:grpSpPr>
          <p:sp>
            <p:nvSpPr>
              <p:cNvPr id="45" name="Line 4"/>
              <p:cNvSpPr>
                <a:spLocks noChangeShapeType="1"/>
              </p:cNvSpPr>
              <p:nvPr/>
            </p:nvSpPr>
            <p:spPr bwMode="auto">
              <a:xfrm>
                <a:off x="0" y="0"/>
                <a:ext cx="2622" cy="1432"/>
              </a:xfrm>
              <a:prstGeom prst="line">
                <a:avLst/>
              </a:prstGeom>
              <a:noFill/>
              <a:ln w="3175">
                <a:solidFill>
                  <a:srgbClr val="DDDDDD"/>
                </a:solidFill>
                <a:round/>
                <a:headEnd/>
                <a:tailEnd/>
              </a:ln>
              <a:effectLst/>
            </p:spPr>
            <p:txBody>
              <a:bodyPr wrap="none" anchor="ctr"/>
              <a:lstStyle/>
              <a:p>
                <a:endParaRPr lang="en-US"/>
              </a:p>
            </p:txBody>
          </p:sp>
          <p:sp>
            <p:nvSpPr>
              <p:cNvPr id="46" name="Line 5"/>
              <p:cNvSpPr>
                <a:spLocks noChangeShapeType="1"/>
              </p:cNvSpPr>
              <p:nvPr/>
            </p:nvSpPr>
            <p:spPr bwMode="auto">
              <a:xfrm>
                <a:off x="0" y="0"/>
                <a:ext cx="2622" cy="1687"/>
              </a:xfrm>
              <a:prstGeom prst="line">
                <a:avLst/>
              </a:prstGeom>
              <a:noFill/>
              <a:ln w="3175">
                <a:solidFill>
                  <a:srgbClr val="DDDDDD"/>
                </a:solidFill>
                <a:round/>
                <a:headEnd/>
                <a:tailEnd/>
              </a:ln>
              <a:effectLst/>
            </p:spPr>
            <p:txBody>
              <a:bodyPr wrap="none" anchor="ctr"/>
              <a:lstStyle/>
              <a:p>
                <a:endParaRPr lang="en-US"/>
              </a:p>
            </p:txBody>
          </p:sp>
          <p:sp>
            <p:nvSpPr>
              <p:cNvPr id="47" name="Line 6"/>
              <p:cNvSpPr>
                <a:spLocks noChangeShapeType="1"/>
              </p:cNvSpPr>
              <p:nvPr/>
            </p:nvSpPr>
            <p:spPr bwMode="auto">
              <a:xfrm>
                <a:off x="0" y="0"/>
                <a:ext cx="2487" cy="1882"/>
              </a:xfrm>
              <a:prstGeom prst="line">
                <a:avLst/>
              </a:prstGeom>
              <a:noFill/>
              <a:ln w="3175">
                <a:solidFill>
                  <a:srgbClr val="DDDDDD"/>
                </a:solidFill>
                <a:round/>
                <a:headEnd/>
                <a:tailEnd/>
              </a:ln>
              <a:effectLst/>
            </p:spPr>
            <p:txBody>
              <a:bodyPr wrap="none" anchor="ctr"/>
              <a:lstStyle/>
              <a:p>
                <a:endParaRPr lang="en-US"/>
              </a:p>
            </p:txBody>
          </p:sp>
          <p:sp>
            <p:nvSpPr>
              <p:cNvPr id="48" name="Line 7"/>
              <p:cNvSpPr>
                <a:spLocks noChangeShapeType="1"/>
              </p:cNvSpPr>
              <p:nvPr/>
            </p:nvSpPr>
            <p:spPr bwMode="auto">
              <a:xfrm>
                <a:off x="0" y="0"/>
                <a:ext cx="2083" cy="1882"/>
              </a:xfrm>
              <a:prstGeom prst="line">
                <a:avLst/>
              </a:prstGeom>
              <a:noFill/>
              <a:ln w="3175">
                <a:solidFill>
                  <a:srgbClr val="DDDDDD"/>
                </a:solidFill>
                <a:round/>
                <a:headEnd/>
                <a:tailEnd/>
              </a:ln>
              <a:effectLst/>
            </p:spPr>
            <p:txBody>
              <a:bodyPr wrap="none" anchor="ctr"/>
              <a:lstStyle/>
              <a:p>
                <a:endParaRPr lang="en-US"/>
              </a:p>
            </p:txBody>
          </p:sp>
          <p:sp>
            <p:nvSpPr>
              <p:cNvPr id="49" name="Line 8"/>
              <p:cNvSpPr>
                <a:spLocks noChangeShapeType="1"/>
              </p:cNvSpPr>
              <p:nvPr/>
            </p:nvSpPr>
            <p:spPr bwMode="auto">
              <a:xfrm>
                <a:off x="0" y="0"/>
                <a:ext cx="1704" cy="1882"/>
              </a:xfrm>
              <a:prstGeom prst="line">
                <a:avLst/>
              </a:prstGeom>
              <a:noFill/>
              <a:ln w="3175">
                <a:solidFill>
                  <a:srgbClr val="DDDDDD"/>
                </a:solidFill>
                <a:round/>
                <a:headEnd/>
                <a:tailEnd/>
              </a:ln>
              <a:effectLst/>
            </p:spPr>
            <p:txBody>
              <a:bodyPr wrap="none" anchor="ctr"/>
              <a:lstStyle/>
              <a:p>
                <a:endParaRPr lang="en-US"/>
              </a:p>
            </p:txBody>
          </p:sp>
          <p:sp>
            <p:nvSpPr>
              <p:cNvPr id="50" name="Line 9"/>
              <p:cNvSpPr>
                <a:spLocks noChangeShapeType="1"/>
              </p:cNvSpPr>
              <p:nvPr/>
            </p:nvSpPr>
            <p:spPr bwMode="auto">
              <a:xfrm>
                <a:off x="0" y="0"/>
                <a:ext cx="1322" cy="1882"/>
              </a:xfrm>
              <a:prstGeom prst="line">
                <a:avLst/>
              </a:prstGeom>
              <a:noFill/>
              <a:ln w="3175">
                <a:solidFill>
                  <a:srgbClr val="DDDDDD"/>
                </a:solidFill>
                <a:round/>
                <a:headEnd/>
                <a:tailEnd/>
              </a:ln>
              <a:effectLst/>
            </p:spPr>
            <p:txBody>
              <a:bodyPr wrap="none" anchor="ctr"/>
              <a:lstStyle/>
              <a:p>
                <a:endParaRPr lang="en-US"/>
              </a:p>
            </p:txBody>
          </p:sp>
          <p:sp>
            <p:nvSpPr>
              <p:cNvPr id="51" name="Line 10"/>
              <p:cNvSpPr>
                <a:spLocks noChangeShapeType="1"/>
              </p:cNvSpPr>
              <p:nvPr/>
            </p:nvSpPr>
            <p:spPr bwMode="auto">
              <a:xfrm>
                <a:off x="0" y="0"/>
                <a:ext cx="986" cy="1882"/>
              </a:xfrm>
              <a:prstGeom prst="line">
                <a:avLst/>
              </a:prstGeom>
              <a:noFill/>
              <a:ln w="3175">
                <a:solidFill>
                  <a:srgbClr val="DDDDDD"/>
                </a:solidFill>
                <a:round/>
                <a:headEnd/>
                <a:tailEnd/>
              </a:ln>
              <a:effectLst/>
            </p:spPr>
            <p:txBody>
              <a:bodyPr wrap="none" anchor="ctr"/>
              <a:lstStyle/>
              <a:p>
                <a:endParaRPr lang="en-US"/>
              </a:p>
            </p:txBody>
          </p:sp>
          <p:sp>
            <p:nvSpPr>
              <p:cNvPr id="52" name="Line 11"/>
              <p:cNvSpPr>
                <a:spLocks noChangeShapeType="1"/>
              </p:cNvSpPr>
              <p:nvPr/>
            </p:nvSpPr>
            <p:spPr bwMode="auto">
              <a:xfrm>
                <a:off x="0" y="0"/>
                <a:ext cx="651" cy="1882"/>
              </a:xfrm>
              <a:prstGeom prst="line">
                <a:avLst/>
              </a:prstGeom>
              <a:noFill/>
              <a:ln w="3175">
                <a:solidFill>
                  <a:srgbClr val="DDDDDD"/>
                </a:solidFill>
                <a:round/>
                <a:headEnd/>
                <a:tailEnd/>
              </a:ln>
              <a:effectLst/>
            </p:spPr>
            <p:txBody>
              <a:bodyPr wrap="none" anchor="ctr"/>
              <a:lstStyle/>
              <a:p>
                <a:endParaRPr lang="en-US"/>
              </a:p>
            </p:txBody>
          </p:sp>
          <p:sp>
            <p:nvSpPr>
              <p:cNvPr id="53" name="Line 12"/>
              <p:cNvSpPr>
                <a:spLocks noChangeShapeType="1"/>
              </p:cNvSpPr>
              <p:nvPr/>
            </p:nvSpPr>
            <p:spPr bwMode="auto">
              <a:xfrm>
                <a:off x="0" y="0"/>
                <a:ext cx="314" cy="1882"/>
              </a:xfrm>
              <a:prstGeom prst="line">
                <a:avLst/>
              </a:prstGeom>
              <a:noFill/>
              <a:ln w="3175">
                <a:solidFill>
                  <a:srgbClr val="DDDDDD"/>
                </a:solidFill>
                <a:round/>
                <a:headEnd/>
                <a:tailEnd/>
              </a:ln>
              <a:effectLst/>
            </p:spPr>
            <p:txBody>
              <a:bodyPr wrap="none" anchor="ctr"/>
              <a:lstStyle/>
              <a:p>
                <a:endParaRPr lang="en-US"/>
              </a:p>
            </p:txBody>
          </p:sp>
          <p:sp>
            <p:nvSpPr>
              <p:cNvPr id="54" name="Line 13"/>
              <p:cNvSpPr>
                <a:spLocks noChangeShapeType="1"/>
              </p:cNvSpPr>
              <p:nvPr/>
            </p:nvSpPr>
            <p:spPr bwMode="auto">
              <a:xfrm>
                <a:off x="0" y="0"/>
                <a:ext cx="0" cy="1882"/>
              </a:xfrm>
              <a:prstGeom prst="line">
                <a:avLst/>
              </a:prstGeom>
              <a:noFill/>
              <a:ln w="3175">
                <a:solidFill>
                  <a:srgbClr val="DDDDDD"/>
                </a:solidFill>
                <a:round/>
                <a:headEnd/>
                <a:tailEnd/>
              </a:ln>
              <a:effectLst/>
            </p:spPr>
            <p:txBody>
              <a:bodyPr wrap="none" anchor="ctr"/>
              <a:lstStyle/>
              <a:p>
                <a:endParaRPr lang="en-US"/>
              </a:p>
            </p:txBody>
          </p:sp>
          <p:sp>
            <p:nvSpPr>
              <p:cNvPr id="55" name="Line 14"/>
              <p:cNvSpPr>
                <a:spLocks noChangeShapeType="1"/>
              </p:cNvSpPr>
              <p:nvPr/>
            </p:nvSpPr>
            <p:spPr bwMode="auto">
              <a:xfrm>
                <a:off x="0" y="0"/>
                <a:ext cx="2622" cy="1239"/>
              </a:xfrm>
              <a:prstGeom prst="line">
                <a:avLst/>
              </a:prstGeom>
              <a:noFill/>
              <a:ln w="3175">
                <a:solidFill>
                  <a:srgbClr val="DDDDDD"/>
                </a:solidFill>
                <a:round/>
                <a:headEnd/>
                <a:tailEnd/>
              </a:ln>
              <a:effectLst/>
            </p:spPr>
            <p:txBody>
              <a:bodyPr wrap="none" anchor="ctr"/>
              <a:lstStyle/>
              <a:p>
                <a:endParaRPr lang="en-US"/>
              </a:p>
            </p:txBody>
          </p:sp>
          <p:sp>
            <p:nvSpPr>
              <p:cNvPr id="56" name="Line 15"/>
              <p:cNvSpPr>
                <a:spLocks noChangeShapeType="1"/>
              </p:cNvSpPr>
              <p:nvPr/>
            </p:nvSpPr>
            <p:spPr bwMode="auto">
              <a:xfrm>
                <a:off x="0" y="0"/>
                <a:ext cx="2622" cy="1067"/>
              </a:xfrm>
              <a:prstGeom prst="line">
                <a:avLst/>
              </a:prstGeom>
              <a:noFill/>
              <a:ln w="3175">
                <a:solidFill>
                  <a:srgbClr val="DDDDDD"/>
                </a:solidFill>
                <a:round/>
                <a:headEnd/>
                <a:tailEnd/>
              </a:ln>
              <a:effectLst/>
            </p:spPr>
            <p:txBody>
              <a:bodyPr wrap="none" anchor="ctr"/>
              <a:lstStyle/>
              <a:p>
                <a:endParaRPr lang="en-US"/>
              </a:p>
            </p:txBody>
          </p:sp>
          <p:sp>
            <p:nvSpPr>
              <p:cNvPr id="57" name="Line 16"/>
              <p:cNvSpPr>
                <a:spLocks noChangeShapeType="1"/>
              </p:cNvSpPr>
              <p:nvPr/>
            </p:nvSpPr>
            <p:spPr bwMode="auto">
              <a:xfrm>
                <a:off x="0" y="0"/>
                <a:ext cx="2622" cy="919"/>
              </a:xfrm>
              <a:prstGeom prst="line">
                <a:avLst/>
              </a:prstGeom>
              <a:noFill/>
              <a:ln w="3175">
                <a:solidFill>
                  <a:srgbClr val="DDDDDD"/>
                </a:solidFill>
                <a:round/>
                <a:headEnd/>
                <a:tailEnd/>
              </a:ln>
              <a:effectLst/>
            </p:spPr>
            <p:txBody>
              <a:bodyPr wrap="none" anchor="ctr"/>
              <a:lstStyle/>
              <a:p>
                <a:endParaRPr lang="en-US"/>
              </a:p>
            </p:txBody>
          </p:sp>
          <p:sp>
            <p:nvSpPr>
              <p:cNvPr id="58" name="Line 17"/>
              <p:cNvSpPr>
                <a:spLocks noChangeShapeType="1"/>
              </p:cNvSpPr>
              <p:nvPr/>
            </p:nvSpPr>
            <p:spPr bwMode="auto">
              <a:xfrm>
                <a:off x="0" y="0"/>
                <a:ext cx="2622" cy="770"/>
              </a:xfrm>
              <a:prstGeom prst="line">
                <a:avLst/>
              </a:prstGeom>
              <a:noFill/>
              <a:ln w="3175">
                <a:solidFill>
                  <a:srgbClr val="DDDDDD"/>
                </a:solidFill>
                <a:round/>
                <a:headEnd/>
                <a:tailEnd/>
              </a:ln>
              <a:effectLst/>
            </p:spPr>
            <p:txBody>
              <a:bodyPr wrap="none" anchor="ctr"/>
              <a:lstStyle/>
              <a:p>
                <a:endParaRPr lang="en-US"/>
              </a:p>
            </p:txBody>
          </p:sp>
          <p:sp>
            <p:nvSpPr>
              <p:cNvPr id="59" name="Line 18"/>
              <p:cNvSpPr>
                <a:spLocks noChangeShapeType="1"/>
              </p:cNvSpPr>
              <p:nvPr/>
            </p:nvSpPr>
            <p:spPr bwMode="auto">
              <a:xfrm>
                <a:off x="23" y="0"/>
                <a:ext cx="2599" cy="642"/>
              </a:xfrm>
              <a:prstGeom prst="line">
                <a:avLst/>
              </a:prstGeom>
              <a:noFill/>
              <a:ln w="3175">
                <a:solidFill>
                  <a:srgbClr val="DDDDDD"/>
                </a:solidFill>
                <a:round/>
                <a:headEnd/>
                <a:tailEnd/>
              </a:ln>
              <a:effectLst/>
            </p:spPr>
            <p:txBody>
              <a:bodyPr wrap="none" anchor="ctr"/>
              <a:lstStyle/>
              <a:p>
                <a:endParaRPr lang="en-US"/>
              </a:p>
            </p:txBody>
          </p:sp>
          <p:sp>
            <p:nvSpPr>
              <p:cNvPr id="60" name="Line 19"/>
              <p:cNvSpPr>
                <a:spLocks noChangeShapeType="1"/>
              </p:cNvSpPr>
              <p:nvPr/>
            </p:nvSpPr>
            <p:spPr bwMode="auto">
              <a:xfrm>
                <a:off x="0" y="0"/>
                <a:ext cx="2622" cy="514"/>
              </a:xfrm>
              <a:prstGeom prst="line">
                <a:avLst/>
              </a:prstGeom>
              <a:noFill/>
              <a:ln w="3175">
                <a:solidFill>
                  <a:srgbClr val="DDDDDD"/>
                </a:solidFill>
                <a:round/>
                <a:headEnd/>
                <a:tailEnd/>
              </a:ln>
              <a:effectLst/>
            </p:spPr>
            <p:txBody>
              <a:bodyPr wrap="none" anchor="ctr"/>
              <a:lstStyle/>
              <a:p>
                <a:endParaRPr lang="en-US"/>
              </a:p>
            </p:txBody>
          </p:sp>
          <p:sp>
            <p:nvSpPr>
              <p:cNvPr id="61" name="Line 20"/>
              <p:cNvSpPr>
                <a:spLocks noChangeShapeType="1"/>
              </p:cNvSpPr>
              <p:nvPr/>
            </p:nvSpPr>
            <p:spPr bwMode="auto">
              <a:xfrm>
                <a:off x="0" y="0"/>
                <a:ext cx="2622" cy="405"/>
              </a:xfrm>
              <a:prstGeom prst="line">
                <a:avLst/>
              </a:prstGeom>
              <a:noFill/>
              <a:ln w="3175">
                <a:solidFill>
                  <a:srgbClr val="DDDDDD"/>
                </a:solidFill>
                <a:round/>
                <a:headEnd/>
                <a:tailEnd/>
              </a:ln>
              <a:effectLst/>
            </p:spPr>
            <p:txBody>
              <a:bodyPr wrap="none" anchor="ctr"/>
              <a:lstStyle/>
              <a:p>
                <a:endParaRPr lang="en-US"/>
              </a:p>
            </p:txBody>
          </p:sp>
          <p:sp>
            <p:nvSpPr>
              <p:cNvPr id="62" name="Line 21"/>
              <p:cNvSpPr>
                <a:spLocks noChangeShapeType="1"/>
              </p:cNvSpPr>
              <p:nvPr/>
            </p:nvSpPr>
            <p:spPr bwMode="auto">
              <a:xfrm>
                <a:off x="0" y="0"/>
                <a:ext cx="2622" cy="298"/>
              </a:xfrm>
              <a:prstGeom prst="line">
                <a:avLst/>
              </a:prstGeom>
              <a:noFill/>
              <a:ln w="3175">
                <a:solidFill>
                  <a:srgbClr val="DDDDDD"/>
                </a:solidFill>
                <a:round/>
                <a:headEnd/>
                <a:tailEnd/>
              </a:ln>
              <a:effectLst/>
            </p:spPr>
            <p:txBody>
              <a:bodyPr wrap="none" anchor="ctr"/>
              <a:lstStyle/>
              <a:p>
                <a:endParaRPr lang="en-US"/>
              </a:p>
            </p:txBody>
          </p:sp>
          <p:sp>
            <p:nvSpPr>
              <p:cNvPr id="63" name="Line 22"/>
              <p:cNvSpPr>
                <a:spLocks noChangeShapeType="1"/>
              </p:cNvSpPr>
              <p:nvPr/>
            </p:nvSpPr>
            <p:spPr bwMode="auto">
              <a:xfrm>
                <a:off x="0" y="0"/>
                <a:ext cx="2622" cy="213"/>
              </a:xfrm>
              <a:prstGeom prst="line">
                <a:avLst/>
              </a:prstGeom>
              <a:noFill/>
              <a:ln w="3175">
                <a:solidFill>
                  <a:srgbClr val="DDDDDD"/>
                </a:solidFill>
                <a:round/>
                <a:headEnd/>
                <a:tailEnd/>
              </a:ln>
              <a:effectLst/>
            </p:spPr>
            <p:txBody>
              <a:bodyPr wrap="none" anchor="ctr"/>
              <a:lstStyle/>
              <a:p>
                <a:endParaRPr lang="en-US"/>
              </a:p>
            </p:txBody>
          </p:sp>
          <p:sp>
            <p:nvSpPr>
              <p:cNvPr id="64" name="Line 23"/>
              <p:cNvSpPr>
                <a:spLocks noChangeShapeType="1"/>
              </p:cNvSpPr>
              <p:nvPr/>
            </p:nvSpPr>
            <p:spPr bwMode="auto">
              <a:xfrm>
                <a:off x="0" y="0"/>
                <a:ext cx="2622" cy="126"/>
              </a:xfrm>
              <a:prstGeom prst="line">
                <a:avLst/>
              </a:prstGeom>
              <a:noFill/>
              <a:ln w="3175">
                <a:solidFill>
                  <a:srgbClr val="DDDDDD"/>
                </a:solidFill>
                <a:round/>
                <a:headEnd/>
                <a:tailEnd/>
              </a:ln>
              <a:effectLst/>
            </p:spPr>
            <p:txBody>
              <a:bodyPr wrap="none" anchor="ctr"/>
              <a:lstStyle/>
              <a:p>
                <a:endParaRPr lang="en-US"/>
              </a:p>
            </p:txBody>
          </p:sp>
          <p:sp>
            <p:nvSpPr>
              <p:cNvPr id="65" name="Line 24"/>
              <p:cNvSpPr>
                <a:spLocks noChangeShapeType="1"/>
              </p:cNvSpPr>
              <p:nvPr/>
            </p:nvSpPr>
            <p:spPr bwMode="auto">
              <a:xfrm>
                <a:off x="0" y="0"/>
                <a:ext cx="2622" cy="63"/>
              </a:xfrm>
              <a:prstGeom prst="line">
                <a:avLst/>
              </a:prstGeom>
              <a:noFill/>
              <a:ln w="3175">
                <a:solidFill>
                  <a:srgbClr val="DDDDDD"/>
                </a:solidFill>
                <a:round/>
                <a:headEnd/>
                <a:tailEnd/>
              </a:ln>
              <a:effectLst/>
            </p:spPr>
            <p:txBody>
              <a:bodyPr wrap="none" anchor="ctr"/>
              <a:lstStyle/>
              <a:p>
                <a:endParaRPr lang="en-US"/>
              </a:p>
            </p:txBody>
          </p:sp>
        </p:grpSp>
        <p:grpSp>
          <p:nvGrpSpPr>
            <p:cNvPr id="5" name="Group 25"/>
            <p:cNvGrpSpPr>
              <a:grpSpLocks/>
            </p:cNvGrpSpPr>
            <p:nvPr/>
          </p:nvGrpSpPr>
          <p:grpSpPr bwMode="auto">
            <a:xfrm>
              <a:off x="0" y="0"/>
              <a:ext cx="1914" cy="1882"/>
              <a:chOff x="0" y="0"/>
              <a:chExt cx="2619" cy="1882"/>
            </a:xfrm>
          </p:grpSpPr>
          <p:sp>
            <p:nvSpPr>
              <p:cNvPr id="24" name="Line 26"/>
              <p:cNvSpPr>
                <a:spLocks noChangeShapeType="1"/>
              </p:cNvSpPr>
              <p:nvPr/>
            </p:nvSpPr>
            <p:spPr bwMode="auto">
              <a:xfrm flipH="1">
                <a:off x="0" y="0"/>
                <a:ext cx="2619" cy="0"/>
              </a:xfrm>
              <a:prstGeom prst="line">
                <a:avLst/>
              </a:prstGeom>
              <a:noFill/>
              <a:ln w="3175">
                <a:solidFill>
                  <a:srgbClr val="DDDDDD"/>
                </a:solidFill>
                <a:round/>
                <a:headEnd/>
                <a:tailEnd/>
              </a:ln>
              <a:effectLst/>
            </p:spPr>
            <p:txBody>
              <a:bodyPr wrap="none" anchor="ctr"/>
              <a:lstStyle/>
              <a:p>
                <a:endParaRPr lang="en-US"/>
              </a:p>
            </p:txBody>
          </p:sp>
          <p:sp>
            <p:nvSpPr>
              <p:cNvPr id="25" name="Line 27"/>
              <p:cNvSpPr>
                <a:spLocks noChangeShapeType="1"/>
              </p:cNvSpPr>
              <p:nvPr/>
            </p:nvSpPr>
            <p:spPr bwMode="auto">
              <a:xfrm flipH="1">
                <a:off x="0" y="0"/>
                <a:ext cx="2619" cy="1432"/>
              </a:xfrm>
              <a:prstGeom prst="line">
                <a:avLst/>
              </a:prstGeom>
              <a:noFill/>
              <a:ln w="3175">
                <a:solidFill>
                  <a:srgbClr val="DDDDDD"/>
                </a:solidFill>
                <a:round/>
                <a:headEnd/>
                <a:tailEnd/>
              </a:ln>
              <a:effectLst/>
            </p:spPr>
            <p:txBody>
              <a:bodyPr wrap="none" anchor="ctr"/>
              <a:lstStyle/>
              <a:p>
                <a:endParaRPr lang="en-US"/>
              </a:p>
            </p:txBody>
          </p:sp>
          <p:sp>
            <p:nvSpPr>
              <p:cNvPr id="26" name="Line 28"/>
              <p:cNvSpPr>
                <a:spLocks noChangeShapeType="1"/>
              </p:cNvSpPr>
              <p:nvPr/>
            </p:nvSpPr>
            <p:spPr bwMode="auto">
              <a:xfrm flipH="1">
                <a:off x="0" y="0"/>
                <a:ext cx="2619" cy="1687"/>
              </a:xfrm>
              <a:prstGeom prst="line">
                <a:avLst/>
              </a:prstGeom>
              <a:noFill/>
              <a:ln w="3175">
                <a:solidFill>
                  <a:srgbClr val="DDDDDD"/>
                </a:solidFill>
                <a:round/>
                <a:headEnd/>
                <a:tailEnd/>
              </a:ln>
              <a:effectLst/>
            </p:spPr>
            <p:txBody>
              <a:bodyPr wrap="none" anchor="ctr"/>
              <a:lstStyle/>
              <a:p>
                <a:endParaRPr lang="en-US"/>
              </a:p>
            </p:txBody>
          </p:sp>
          <p:sp>
            <p:nvSpPr>
              <p:cNvPr id="27" name="Line 29"/>
              <p:cNvSpPr>
                <a:spLocks noChangeShapeType="1"/>
              </p:cNvSpPr>
              <p:nvPr/>
            </p:nvSpPr>
            <p:spPr bwMode="auto">
              <a:xfrm flipH="1">
                <a:off x="136" y="0"/>
                <a:ext cx="2483" cy="1882"/>
              </a:xfrm>
              <a:prstGeom prst="line">
                <a:avLst/>
              </a:prstGeom>
              <a:noFill/>
              <a:ln w="3175">
                <a:solidFill>
                  <a:srgbClr val="DDDDDD"/>
                </a:solidFill>
                <a:round/>
                <a:headEnd/>
                <a:tailEnd/>
              </a:ln>
              <a:effectLst/>
            </p:spPr>
            <p:txBody>
              <a:bodyPr wrap="none" anchor="ctr"/>
              <a:lstStyle/>
              <a:p>
                <a:endParaRPr lang="en-US"/>
              </a:p>
            </p:txBody>
          </p:sp>
          <p:sp>
            <p:nvSpPr>
              <p:cNvPr id="28" name="Line 30"/>
              <p:cNvSpPr>
                <a:spLocks noChangeShapeType="1"/>
              </p:cNvSpPr>
              <p:nvPr/>
            </p:nvSpPr>
            <p:spPr bwMode="auto">
              <a:xfrm flipH="1">
                <a:off x="539" y="0"/>
                <a:ext cx="2080" cy="1882"/>
              </a:xfrm>
              <a:prstGeom prst="line">
                <a:avLst/>
              </a:prstGeom>
              <a:noFill/>
              <a:ln w="3175">
                <a:solidFill>
                  <a:srgbClr val="DDDDDD"/>
                </a:solidFill>
                <a:round/>
                <a:headEnd/>
                <a:tailEnd/>
              </a:ln>
              <a:effectLst/>
            </p:spPr>
            <p:txBody>
              <a:bodyPr wrap="none" anchor="ctr"/>
              <a:lstStyle/>
              <a:p>
                <a:endParaRPr lang="en-US"/>
              </a:p>
            </p:txBody>
          </p:sp>
          <p:sp>
            <p:nvSpPr>
              <p:cNvPr id="29" name="Line 31"/>
              <p:cNvSpPr>
                <a:spLocks noChangeShapeType="1"/>
              </p:cNvSpPr>
              <p:nvPr/>
            </p:nvSpPr>
            <p:spPr bwMode="auto">
              <a:xfrm flipH="1">
                <a:off x="918" y="0"/>
                <a:ext cx="1701" cy="1882"/>
              </a:xfrm>
              <a:prstGeom prst="line">
                <a:avLst/>
              </a:prstGeom>
              <a:noFill/>
              <a:ln w="3175">
                <a:solidFill>
                  <a:srgbClr val="DDDDDD"/>
                </a:solidFill>
                <a:round/>
                <a:headEnd/>
                <a:tailEnd/>
              </a:ln>
              <a:effectLst/>
            </p:spPr>
            <p:txBody>
              <a:bodyPr wrap="none" anchor="ctr"/>
              <a:lstStyle/>
              <a:p>
                <a:endParaRPr lang="en-US"/>
              </a:p>
            </p:txBody>
          </p:sp>
          <p:sp>
            <p:nvSpPr>
              <p:cNvPr id="30" name="Line 32"/>
              <p:cNvSpPr>
                <a:spLocks noChangeShapeType="1"/>
              </p:cNvSpPr>
              <p:nvPr/>
            </p:nvSpPr>
            <p:spPr bwMode="auto">
              <a:xfrm flipH="1">
                <a:off x="1299" y="0"/>
                <a:ext cx="1320" cy="1882"/>
              </a:xfrm>
              <a:prstGeom prst="line">
                <a:avLst/>
              </a:prstGeom>
              <a:noFill/>
              <a:ln w="3175">
                <a:solidFill>
                  <a:srgbClr val="DDDDDD"/>
                </a:solidFill>
                <a:round/>
                <a:headEnd/>
                <a:tailEnd/>
              </a:ln>
              <a:effectLst/>
            </p:spPr>
            <p:txBody>
              <a:bodyPr wrap="none" anchor="ctr"/>
              <a:lstStyle/>
              <a:p>
                <a:endParaRPr lang="en-US"/>
              </a:p>
            </p:txBody>
          </p:sp>
          <p:sp>
            <p:nvSpPr>
              <p:cNvPr id="31" name="Line 33"/>
              <p:cNvSpPr>
                <a:spLocks noChangeShapeType="1"/>
              </p:cNvSpPr>
              <p:nvPr/>
            </p:nvSpPr>
            <p:spPr bwMode="auto">
              <a:xfrm flipH="1">
                <a:off x="1637" y="0"/>
                <a:ext cx="982" cy="1882"/>
              </a:xfrm>
              <a:prstGeom prst="line">
                <a:avLst/>
              </a:prstGeom>
              <a:noFill/>
              <a:ln w="3175">
                <a:solidFill>
                  <a:srgbClr val="DDDDDD"/>
                </a:solidFill>
                <a:round/>
                <a:headEnd/>
                <a:tailEnd/>
              </a:ln>
              <a:effectLst/>
            </p:spPr>
            <p:txBody>
              <a:bodyPr wrap="none" anchor="ctr"/>
              <a:lstStyle/>
              <a:p>
                <a:endParaRPr lang="en-US"/>
              </a:p>
            </p:txBody>
          </p:sp>
          <p:sp>
            <p:nvSpPr>
              <p:cNvPr id="32" name="Line 34"/>
              <p:cNvSpPr>
                <a:spLocks noChangeShapeType="1"/>
              </p:cNvSpPr>
              <p:nvPr/>
            </p:nvSpPr>
            <p:spPr bwMode="auto">
              <a:xfrm flipH="1">
                <a:off x="1971" y="0"/>
                <a:ext cx="648" cy="1882"/>
              </a:xfrm>
              <a:prstGeom prst="line">
                <a:avLst/>
              </a:prstGeom>
              <a:noFill/>
              <a:ln w="3175">
                <a:solidFill>
                  <a:srgbClr val="DDDDDD"/>
                </a:solidFill>
                <a:round/>
                <a:headEnd/>
                <a:tailEnd/>
              </a:ln>
              <a:effectLst/>
            </p:spPr>
            <p:txBody>
              <a:bodyPr wrap="none" anchor="ctr"/>
              <a:lstStyle/>
              <a:p>
                <a:endParaRPr lang="en-US"/>
              </a:p>
            </p:txBody>
          </p:sp>
          <p:sp>
            <p:nvSpPr>
              <p:cNvPr id="33" name="Line 35"/>
              <p:cNvSpPr>
                <a:spLocks noChangeShapeType="1"/>
              </p:cNvSpPr>
              <p:nvPr/>
            </p:nvSpPr>
            <p:spPr bwMode="auto">
              <a:xfrm flipH="1">
                <a:off x="2308" y="0"/>
                <a:ext cx="311" cy="1882"/>
              </a:xfrm>
              <a:prstGeom prst="line">
                <a:avLst/>
              </a:prstGeom>
              <a:noFill/>
              <a:ln w="3175">
                <a:solidFill>
                  <a:srgbClr val="DDDDDD"/>
                </a:solidFill>
                <a:round/>
                <a:headEnd/>
                <a:tailEnd/>
              </a:ln>
              <a:effectLst/>
            </p:spPr>
            <p:txBody>
              <a:bodyPr wrap="none" anchor="ctr"/>
              <a:lstStyle/>
              <a:p>
                <a:endParaRPr lang="en-US"/>
              </a:p>
            </p:txBody>
          </p:sp>
          <p:sp>
            <p:nvSpPr>
              <p:cNvPr id="34" name="Line 36"/>
              <p:cNvSpPr>
                <a:spLocks noChangeShapeType="1"/>
              </p:cNvSpPr>
              <p:nvPr/>
            </p:nvSpPr>
            <p:spPr bwMode="auto">
              <a:xfrm flipH="1">
                <a:off x="0" y="0"/>
                <a:ext cx="2619" cy="1239"/>
              </a:xfrm>
              <a:prstGeom prst="line">
                <a:avLst/>
              </a:prstGeom>
              <a:noFill/>
              <a:ln w="3175">
                <a:solidFill>
                  <a:srgbClr val="DDDDDD"/>
                </a:solidFill>
                <a:round/>
                <a:headEnd/>
                <a:tailEnd/>
              </a:ln>
              <a:effectLst/>
            </p:spPr>
            <p:txBody>
              <a:bodyPr wrap="none" anchor="ctr"/>
              <a:lstStyle/>
              <a:p>
                <a:endParaRPr lang="en-US"/>
              </a:p>
            </p:txBody>
          </p:sp>
          <p:sp>
            <p:nvSpPr>
              <p:cNvPr id="35" name="Line 37"/>
              <p:cNvSpPr>
                <a:spLocks noChangeShapeType="1"/>
              </p:cNvSpPr>
              <p:nvPr/>
            </p:nvSpPr>
            <p:spPr bwMode="auto">
              <a:xfrm flipH="1">
                <a:off x="0" y="0"/>
                <a:ext cx="2619" cy="1067"/>
              </a:xfrm>
              <a:prstGeom prst="line">
                <a:avLst/>
              </a:prstGeom>
              <a:noFill/>
              <a:ln w="3175">
                <a:solidFill>
                  <a:srgbClr val="DDDDDD"/>
                </a:solidFill>
                <a:round/>
                <a:headEnd/>
                <a:tailEnd/>
              </a:ln>
              <a:effectLst/>
            </p:spPr>
            <p:txBody>
              <a:bodyPr wrap="none" anchor="ctr"/>
              <a:lstStyle/>
              <a:p>
                <a:endParaRPr lang="en-US"/>
              </a:p>
            </p:txBody>
          </p:sp>
          <p:sp>
            <p:nvSpPr>
              <p:cNvPr id="36" name="Line 38"/>
              <p:cNvSpPr>
                <a:spLocks noChangeShapeType="1"/>
              </p:cNvSpPr>
              <p:nvPr/>
            </p:nvSpPr>
            <p:spPr bwMode="auto">
              <a:xfrm flipH="1">
                <a:off x="0" y="0"/>
                <a:ext cx="2619" cy="919"/>
              </a:xfrm>
              <a:prstGeom prst="line">
                <a:avLst/>
              </a:prstGeom>
              <a:noFill/>
              <a:ln w="3175">
                <a:solidFill>
                  <a:srgbClr val="DDDDDD"/>
                </a:solidFill>
                <a:round/>
                <a:headEnd/>
                <a:tailEnd/>
              </a:ln>
              <a:effectLst/>
            </p:spPr>
            <p:txBody>
              <a:bodyPr wrap="none" anchor="ctr"/>
              <a:lstStyle/>
              <a:p>
                <a:endParaRPr lang="en-US"/>
              </a:p>
            </p:txBody>
          </p:sp>
          <p:sp>
            <p:nvSpPr>
              <p:cNvPr id="37" name="Line 39"/>
              <p:cNvSpPr>
                <a:spLocks noChangeShapeType="1"/>
              </p:cNvSpPr>
              <p:nvPr/>
            </p:nvSpPr>
            <p:spPr bwMode="auto">
              <a:xfrm flipH="1">
                <a:off x="0" y="0"/>
                <a:ext cx="2619" cy="770"/>
              </a:xfrm>
              <a:prstGeom prst="line">
                <a:avLst/>
              </a:prstGeom>
              <a:noFill/>
              <a:ln w="3175">
                <a:solidFill>
                  <a:srgbClr val="DDDDDD"/>
                </a:solidFill>
                <a:round/>
                <a:headEnd/>
                <a:tailEnd/>
              </a:ln>
              <a:effectLst/>
            </p:spPr>
            <p:txBody>
              <a:bodyPr wrap="none" anchor="ctr"/>
              <a:lstStyle/>
              <a:p>
                <a:endParaRPr lang="en-US"/>
              </a:p>
            </p:txBody>
          </p:sp>
          <p:sp>
            <p:nvSpPr>
              <p:cNvPr id="38" name="Line 40"/>
              <p:cNvSpPr>
                <a:spLocks noChangeShapeType="1"/>
              </p:cNvSpPr>
              <p:nvPr/>
            </p:nvSpPr>
            <p:spPr bwMode="auto">
              <a:xfrm flipH="1">
                <a:off x="0" y="0"/>
                <a:ext cx="2597" cy="642"/>
              </a:xfrm>
              <a:prstGeom prst="line">
                <a:avLst/>
              </a:prstGeom>
              <a:noFill/>
              <a:ln w="3175">
                <a:solidFill>
                  <a:srgbClr val="DDDDDD"/>
                </a:solidFill>
                <a:round/>
                <a:headEnd/>
                <a:tailEnd/>
              </a:ln>
              <a:effectLst/>
            </p:spPr>
            <p:txBody>
              <a:bodyPr wrap="none" anchor="ctr"/>
              <a:lstStyle/>
              <a:p>
                <a:endParaRPr lang="en-US"/>
              </a:p>
            </p:txBody>
          </p:sp>
          <p:sp>
            <p:nvSpPr>
              <p:cNvPr id="39" name="Line 41"/>
              <p:cNvSpPr>
                <a:spLocks noChangeShapeType="1"/>
              </p:cNvSpPr>
              <p:nvPr/>
            </p:nvSpPr>
            <p:spPr bwMode="auto">
              <a:xfrm flipH="1">
                <a:off x="0" y="0"/>
                <a:ext cx="2619" cy="514"/>
              </a:xfrm>
              <a:prstGeom prst="line">
                <a:avLst/>
              </a:prstGeom>
              <a:noFill/>
              <a:ln w="3175">
                <a:solidFill>
                  <a:srgbClr val="DDDDDD"/>
                </a:solidFill>
                <a:round/>
                <a:headEnd/>
                <a:tailEnd/>
              </a:ln>
              <a:effectLst/>
            </p:spPr>
            <p:txBody>
              <a:bodyPr wrap="none" anchor="ctr"/>
              <a:lstStyle/>
              <a:p>
                <a:endParaRPr lang="en-US"/>
              </a:p>
            </p:txBody>
          </p:sp>
          <p:sp>
            <p:nvSpPr>
              <p:cNvPr id="40" name="Line 42"/>
              <p:cNvSpPr>
                <a:spLocks noChangeShapeType="1"/>
              </p:cNvSpPr>
              <p:nvPr/>
            </p:nvSpPr>
            <p:spPr bwMode="auto">
              <a:xfrm flipH="1">
                <a:off x="0" y="0"/>
                <a:ext cx="2619" cy="405"/>
              </a:xfrm>
              <a:prstGeom prst="line">
                <a:avLst/>
              </a:prstGeom>
              <a:noFill/>
              <a:ln w="3175">
                <a:solidFill>
                  <a:srgbClr val="DDDDDD"/>
                </a:solidFill>
                <a:round/>
                <a:headEnd/>
                <a:tailEnd/>
              </a:ln>
              <a:effectLst/>
            </p:spPr>
            <p:txBody>
              <a:bodyPr wrap="none" anchor="ctr"/>
              <a:lstStyle/>
              <a:p>
                <a:endParaRPr lang="en-US"/>
              </a:p>
            </p:txBody>
          </p:sp>
          <p:sp>
            <p:nvSpPr>
              <p:cNvPr id="41" name="Line 43"/>
              <p:cNvSpPr>
                <a:spLocks noChangeShapeType="1"/>
              </p:cNvSpPr>
              <p:nvPr/>
            </p:nvSpPr>
            <p:spPr bwMode="auto">
              <a:xfrm flipH="1">
                <a:off x="0" y="0"/>
                <a:ext cx="2619" cy="298"/>
              </a:xfrm>
              <a:prstGeom prst="line">
                <a:avLst/>
              </a:prstGeom>
              <a:noFill/>
              <a:ln w="3175">
                <a:solidFill>
                  <a:srgbClr val="DDDDDD"/>
                </a:solidFill>
                <a:round/>
                <a:headEnd/>
                <a:tailEnd/>
              </a:ln>
              <a:effectLst/>
            </p:spPr>
            <p:txBody>
              <a:bodyPr wrap="none" anchor="ctr"/>
              <a:lstStyle/>
              <a:p>
                <a:endParaRPr lang="en-US"/>
              </a:p>
            </p:txBody>
          </p:sp>
          <p:sp>
            <p:nvSpPr>
              <p:cNvPr id="42" name="Line 44"/>
              <p:cNvSpPr>
                <a:spLocks noChangeShapeType="1"/>
              </p:cNvSpPr>
              <p:nvPr/>
            </p:nvSpPr>
            <p:spPr bwMode="auto">
              <a:xfrm flipH="1">
                <a:off x="0" y="0"/>
                <a:ext cx="2619" cy="213"/>
              </a:xfrm>
              <a:prstGeom prst="line">
                <a:avLst/>
              </a:prstGeom>
              <a:noFill/>
              <a:ln w="3175">
                <a:solidFill>
                  <a:srgbClr val="DDDDDD"/>
                </a:solidFill>
                <a:round/>
                <a:headEnd/>
                <a:tailEnd/>
              </a:ln>
              <a:effectLst/>
            </p:spPr>
            <p:txBody>
              <a:bodyPr wrap="none" anchor="ctr"/>
              <a:lstStyle/>
              <a:p>
                <a:endParaRPr lang="en-US"/>
              </a:p>
            </p:txBody>
          </p:sp>
          <p:sp>
            <p:nvSpPr>
              <p:cNvPr id="43" name="Line 45"/>
              <p:cNvSpPr>
                <a:spLocks noChangeShapeType="1"/>
              </p:cNvSpPr>
              <p:nvPr/>
            </p:nvSpPr>
            <p:spPr bwMode="auto">
              <a:xfrm flipH="1">
                <a:off x="0" y="0"/>
                <a:ext cx="2619" cy="126"/>
              </a:xfrm>
              <a:prstGeom prst="line">
                <a:avLst/>
              </a:prstGeom>
              <a:noFill/>
              <a:ln w="3175">
                <a:solidFill>
                  <a:srgbClr val="DDDDDD"/>
                </a:solidFill>
                <a:round/>
                <a:headEnd/>
                <a:tailEnd/>
              </a:ln>
              <a:effectLst/>
            </p:spPr>
            <p:txBody>
              <a:bodyPr wrap="none" anchor="ctr"/>
              <a:lstStyle/>
              <a:p>
                <a:endParaRPr lang="en-US"/>
              </a:p>
            </p:txBody>
          </p:sp>
          <p:sp>
            <p:nvSpPr>
              <p:cNvPr id="44" name="Line 46"/>
              <p:cNvSpPr>
                <a:spLocks noChangeShapeType="1"/>
              </p:cNvSpPr>
              <p:nvPr/>
            </p:nvSpPr>
            <p:spPr bwMode="auto">
              <a:xfrm flipH="1">
                <a:off x="0" y="0"/>
                <a:ext cx="2619" cy="63"/>
              </a:xfrm>
              <a:prstGeom prst="line">
                <a:avLst/>
              </a:prstGeom>
              <a:noFill/>
              <a:ln w="3175">
                <a:solidFill>
                  <a:srgbClr val="DDDDDD"/>
                </a:solidFill>
                <a:round/>
                <a:headEnd/>
                <a:tailEnd/>
              </a:ln>
              <a:effectLst/>
            </p:spPr>
            <p:txBody>
              <a:bodyPr wrap="none" anchor="ctr"/>
              <a:lstStyle/>
              <a:p>
                <a:endParaRPr lang="en-US"/>
              </a:p>
            </p:txBody>
          </p:sp>
        </p:grpSp>
        <p:grpSp>
          <p:nvGrpSpPr>
            <p:cNvPr id="6" name="Group 47"/>
            <p:cNvGrpSpPr>
              <a:grpSpLocks/>
            </p:cNvGrpSpPr>
            <p:nvPr/>
          </p:nvGrpSpPr>
          <p:grpSpPr bwMode="auto">
            <a:xfrm>
              <a:off x="0" y="17"/>
              <a:ext cx="3829" cy="1217"/>
              <a:chOff x="0" y="0"/>
              <a:chExt cx="5241" cy="1605"/>
            </a:xfrm>
          </p:grpSpPr>
          <p:grpSp>
            <p:nvGrpSpPr>
              <p:cNvPr id="7" name="Group 48"/>
              <p:cNvGrpSpPr>
                <a:grpSpLocks/>
              </p:cNvGrpSpPr>
              <p:nvPr/>
            </p:nvGrpSpPr>
            <p:grpSpPr bwMode="auto">
              <a:xfrm>
                <a:off x="0" y="906"/>
                <a:ext cx="5241" cy="699"/>
                <a:chOff x="0" y="0"/>
                <a:chExt cx="5241" cy="699"/>
              </a:xfrm>
            </p:grpSpPr>
            <p:sp>
              <p:nvSpPr>
                <p:cNvPr id="20" name="Line 49"/>
                <p:cNvSpPr>
                  <a:spLocks noChangeShapeType="1"/>
                </p:cNvSpPr>
                <p:nvPr/>
              </p:nvSpPr>
              <p:spPr bwMode="auto">
                <a:xfrm>
                  <a:off x="0" y="699"/>
                  <a:ext cx="5241" cy="0"/>
                </a:xfrm>
                <a:prstGeom prst="line">
                  <a:avLst/>
                </a:prstGeom>
                <a:noFill/>
                <a:ln w="3175">
                  <a:solidFill>
                    <a:srgbClr val="DDDDDD"/>
                  </a:solidFill>
                  <a:round/>
                  <a:headEnd/>
                  <a:tailEnd/>
                </a:ln>
                <a:effectLst/>
              </p:spPr>
              <p:txBody>
                <a:bodyPr wrap="none" anchor="ctr"/>
                <a:lstStyle/>
                <a:p>
                  <a:endParaRPr lang="en-US"/>
                </a:p>
              </p:txBody>
            </p:sp>
            <p:sp>
              <p:nvSpPr>
                <p:cNvPr id="21" name="Line 50"/>
                <p:cNvSpPr>
                  <a:spLocks noChangeShapeType="1"/>
                </p:cNvSpPr>
                <p:nvPr/>
              </p:nvSpPr>
              <p:spPr bwMode="auto">
                <a:xfrm>
                  <a:off x="0" y="441"/>
                  <a:ext cx="5241" cy="0"/>
                </a:xfrm>
                <a:prstGeom prst="line">
                  <a:avLst/>
                </a:prstGeom>
                <a:noFill/>
                <a:ln w="3175">
                  <a:solidFill>
                    <a:srgbClr val="DDDDDD"/>
                  </a:solidFill>
                  <a:round/>
                  <a:headEnd/>
                  <a:tailEnd/>
                </a:ln>
                <a:effectLst/>
              </p:spPr>
              <p:txBody>
                <a:bodyPr wrap="none" anchor="ctr"/>
                <a:lstStyle/>
                <a:p>
                  <a:endParaRPr lang="en-US"/>
                </a:p>
              </p:txBody>
            </p:sp>
            <p:sp>
              <p:nvSpPr>
                <p:cNvPr id="22" name="Line 51"/>
                <p:cNvSpPr>
                  <a:spLocks noChangeShapeType="1"/>
                </p:cNvSpPr>
                <p:nvPr/>
              </p:nvSpPr>
              <p:spPr bwMode="auto">
                <a:xfrm>
                  <a:off x="0" y="208"/>
                  <a:ext cx="5239" cy="0"/>
                </a:xfrm>
                <a:prstGeom prst="line">
                  <a:avLst/>
                </a:prstGeom>
                <a:noFill/>
                <a:ln w="3175">
                  <a:solidFill>
                    <a:srgbClr val="DDDDDD"/>
                  </a:solidFill>
                  <a:round/>
                  <a:headEnd/>
                  <a:tailEnd/>
                </a:ln>
                <a:effectLst/>
              </p:spPr>
              <p:txBody>
                <a:bodyPr wrap="none" anchor="ctr"/>
                <a:lstStyle/>
                <a:p>
                  <a:endParaRPr lang="en-US"/>
                </a:p>
              </p:txBody>
            </p:sp>
            <p:sp>
              <p:nvSpPr>
                <p:cNvPr id="23" name="Line 52"/>
                <p:cNvSpPr>
                  <a:spLocks noChangeShapeType="1"/>
                </p:cNvSpPr>
                <p:nvPr/>
              </p:nvSpPr>
              <p:spPr bwMode="auto">
                <a:xfrm>
                  <a:off x="0" y="0"/>
                  <a:ext cx="5239" cy="0"/>
                </a:xfrm>
                <a:prstGeom prst="line">
                  <a:avLst/>
                </a:prstGeom>
                <a:noFill/>
                <a:ln w="3175">
                  <a:solidFill>
                    <a:srgbClr val="DDDDDD"/>
                  </a:solidFill>
                  <a:round/>
                  <a:headEnd/>
                  <a:tailEnd/>
                </a:ln>
                <a:effectLst/>
              </p:spPr>
              <p:txBody>
                <a:bodyPr wrap="none" anchor="ctr"/>
                <a:lstStyle/>
                <a:p>
                  <a:endParaRPr lang="en-US"/>
                </a:p>
              </p:txBody>
            </p:sp>
          </p:grpSp>
          <p:grpSp>
            <p:nvGrpSpPr>
              <p:cNvPr id="8" name="Group 53"/>
              <p:cNvGrpSpPr>
                <a:grpSpLocks/>
              </p:cNvGrpSpPr>
              <p:nvPr/>
            </p:nvGrpSpPr>
            <p:grpSpPr bwMode="auto">
              <a:xfrm>
                <a:off x="0" y="0"/>
                <a:ext cx="5241" cy="728"/>
                <a:chOff x="0" y="0"/>
                <a:chExt cx="5241" cy="728"/>
              </a:xfrm>
            </p:grpSpPr>
            <p:sp>
              <p:nvSpPr>
                <p:cNvPr id="11" name="Line 54"/>
                <p:cNvSpPr>
                  <a:spLocks noChangeShapeType="1"/>
                </p:cNvSpPr>
                <p:nvPr/>
              </p:nvSpPr>
              <p:spPr bwMode="auto">
                <a:xfrm>
                  <a:off x="0" y="728"/>
                  <a:ext cx="5241" cy="0"/>
                </a:xfrm>
                <a:prstGeom prst="line">
                  <a:avLst/>
                </a:prstGeom>
                <a:noFill/>
                <a:ln w="3175">
                  <a:solidFill>
                    <a:srgbClr val="DDDDDD"/>
                  </a:solidFill>
                  <a:round/>
                  <a:headEnd/>
                  <a:tailEnd/>
                </a:ln>
                <a:effectLst/>
              </p:spPr>
              <p:txBody>
                <a:bodyPr wrap="none" anchor="ctr"/>
                <a:lstStyle/>
                <a:p>
                  <a:endParaRPr lang="en-US"/>
                </a:p>
              </p:txBody>
            </p:sp>
            <p:sp>
              <p:nvSpPr>
                <p:cNvPr id="12" name="Line 55"/>
                <p:cNvSpPr>
                  <a:spLocks noChangeShapeType="1"/>
                </p:cNvSpPr>
                <p:nvPr/>
              </p:nvSpPr>
              <p:spPr bwMode="auto">
                <a:xfrm flipV="1">
                  <a:off x="0" y="557"/>
                  <a:ext cx="5241" cy="1"/>
                </a:xfrm>
                <a:prstGeom prst="line">
                  <a:avLst/>
                </a:prstGeom>
                <a:noFill/>
                <a:ln w="3175">
                  <a:solidFill>
                    <a:srgbClr val="DDDDDD"/>
                  </a:solidFill>
                  <a:round/>
                  <a:headEnd/>
                  <a:tailEnd/>
                </a:ln>
                <a:effectLst/>
              </p:spPr>
              <p:txBody>
                <a:bodyPr wrap="none" anchor="ctr"/>
                <a:lstStyle/>
                <a:p>
                  <a:endParaRPr lang="en-US"/>
                </a:p>
              </p:txBody>
            </p:sp>
            <p:sp>
              <p:nvSpPr>
                <p:cNvPr id="13" name="Line 56"/>
                <p:cNvSpPr>
                  <a:spLocks noChangeShapeType="1"/>
                </p:cNvSpPr>
                <p:nvPr/>
              </p:nvSpPr>
              <p:spPr bwMode="auto">
                <a:xfrm>
                  <a:off x="0" y="401"/>
                  <a:ext cx="5241" cy="5"/>
                </a:xfrm>
                <a:prstGeom prst="line">
                  <a:avLst/>
                </a:prstGeom>
                <a:noFill/>
                <a:ln w="3175">
                  <a:solidFill>
                    <a:srgbClr val="DDDDDD"/>
                  </a:solidFill>
                  <a:round/>
                  <a:headEnd/>
                  <a:tailEnd/>
                </a:ln>
                <a:effectLst/>
              </p:spPr>
              <p:txBody>
                <a:bodyPr wrap="none" anchor="ctr"/>
                <a:lstStyle/>
                <a:p>
                  <a:endParaRPr lang="en-US"/>
                </a:p>
              </p:txBody>
            </p:sp>
            <p:sp>
              <p:nvSpPr>
                <p:cNvPr id="14" name="Line 57"/>
                <p:cNvSpPr>
                  <a:spLocks noChangeShapeType="1"/>
                </p:cNvSpPr>
                <p:nvPr/>
              </p:nvSpPr>
              <p:spPr bwMode="auto">
                <a:xfrm>
                  <a:off x="0" y="277"/>
                  <a:ext cx="5217" cy="0"/>
                </a:xfrm>
                <a:prstGeom prst="line">
                  <a:avLst/>
                </a:prstGeom>
                <a:noFill/>
                <a:ln w="3175">
                  <a:solidFill>
                    <a:srgbClr val="DDDDDD"/>
                  </a:solidFill>
                  <a:round/>
                  <a:headEnd/>
                  <a:tailEnd/>
                </a:ln>
                <a:effectLst/>
              </p:spPr>
              <p:txBody>
                <a:bodyPr wrap="none" anchor="ctr"/>
                <a:lstStyle/>
                <a:p>
                  <a:endParaRPr lang="en-US"/>
                </a:p>
              </p:txBody>
            </p:sp>
            <p:sp>
              <p:nvSpPr>
                <p:cNvPr id="15" name="Line 58"/>
                <p:cNvSpPr>
                  <a:spLocks noChangeShapeType="1"/>
                </p:cNvSpPr>
                <p:nvPr/>
              </p:nvSpPr>
              <p:spPr bwMode="auto">
                <a:xfrm flipV="1">
                  <a:off x="0" y="171"/>
                  <a:ext cx="5241" cy="6"/>
                </a:xfrm>
                <a:prstGeom prst="line">
                  <a:avLst/>
                </a:prstGeom>
                <a:noFill/>
                <a:ln w="3175">
                  <a:solidFill>
                    <a:srgbClr val="DDDDDD"/>
                  </a:solidFill>
                  <a:round/>
                  <a:headEnd/>
                  <a:tailEnd/>
                </a:ln>
                <a:effectLst/>
              </p:spPr>
              <p:txBody>
                <a:bodyPr wrap="none" anchor="ctr"/>
                <a:lstStyle/>
                <a:p>
                  <a:endParaRPr lang="en-US"/>
                </a:p>
              </p:txBody>
            </p:sp>
            <p:sp>
              <p:nvSpPr>
                <p:cNvPr id="16" name="Line 59"/>
                <p:cNvSpPr>
                  <a:spLocks noChangeShapeType="1"/>
                </p:cNvSpPr>
                <p:nvPr/>
              </p:nvSpPr>
              <p:spPr bwMode="auto">
                <a:xfrm>
                  <a:off x="0" y="102"/>
                  <a:ext cx="5241" cy="4"/>
                </a:xfrm>
                <a:prstGeom prst="line">
                  <a:avLst/>
                </a:prstGeom>
                <a:noFill/>
                <a:ln w="3175">
                  <a:solidFill>
                    <a:srgbClr val="DDDDDD"/>
                  </a:solidFill>
                  <a:round/>
                  <a:headEnd/>
                  <a:tailEnd/>
                </a:ln>
                <a:effectLst/>
              </p:spPr>
              <p:txBody>
                <a:bodyPr wrap="none" anchor="ctr"/>
                <a:lstStyle/>
                <a:p>
                  <a:endParaRPr lang="en-US"/>
                </a:p>
              </p:txBody>
            </p:sp>
            <p:sp>
              <p:nvSpPr>
                <p:cNvPr id="17" name="Line 60"/>
                <p:cNvSpPr>
                  <a:spLocks noChangeShapeType="1"/>
                </p:cNvSpPr>
                <p:nvPr/>
              </p:nvSpPr>
              <p:spPr bwMode="auto">
                <a:xfrm flipV="1">
                  <a:off x="0" y="64"/>
                  <a:ext cx="5241" cy="10"/>
                </a:xfrm>
                <a:prstGeom prst="line">
                  <a:avLst/>
                </a:prstGeom>
                <a:noFill/>
                <a:ln w="3175">
                  <a:solidFill>
                    <a:srgbClr val="DDDDDD"/>
                  </a:solidFill>
                  <a:round/>
                  <a:headEnd/>
                  <a:tailEnd/>
                </a:ln>
                <a:effectLst/>
              </p:spPr>
              <p:txBody>
                <a:bodyPr wrap="none" anchor="ctr"/>
                <a:lstStyle/>
                <a:p>
                  <a:endParaRPr lang="en-US"/>
                </a:p>
              </p:txBody>
            </p:sp>
            <p:sp>
              <p:nvSpPr>
                <p:cNvPr id="18" name="Line 61"/>
                <p:cNvSpPr>
                  <a:spLocks noChangeShapeType="1"/>
                </p:cNvSpPr>
                <p:nvPr/>
              </p:nvSpPr>
              <p:spPr bwMode="auto">
                <a:xfrm>
                  <a:off x="23" y="22"/>
                  <a:ext cx="5218" cy="0"/>
                </a:xfrm>
                <a:prstGeom prst="line">
                  <a:avLst/>
                </a:prstGeom>
                <a:noFill/>
                <a:ln w="3175">
                  <a:solidFill>
                    <a:srgbClr val="DDDDDD"/>
                  </a:solidFill>
                  <a:round/>
                  <a:headEnd/>
                  <a:tailEnd/>
                </a:ln>
                <a:effectLst/>
              </p:spPr>
              <p:txBody>
                <a:bodyPr wrap="none" anchor="ctr"/>
                <a:lstStyle/>
                <a:p>
                  <a:endParaRPr lang="en-US"/>
                </a:p>
              </p:txBody>
            </p:sp>
            <p:sp>
              <p:nvSpPr>
                <p:cNvPr id="19" name="Line 62"/>
                <p:cNvSpPr>
                  <a:spLocks noChangeShapeType="1"/>
                </p:cNvSpPr>
                <p:nvPr/>
              </p:nvSpPr>
              <p:spPr bwMode="auto">
                <a:xfrm>
                  <a:off x="0" y="0"/>
                  <a:ext cx="5241" cy="0"/>
                </a:xfrm>
                <a:prstGeom prst="line">
                  <a:avLst/>
                </a:prstGeom>
                <a:noFill/>
                <a:ln w="3175">
                  <a:solidFill>
                    <a:srgbClr val="DDDDDD"/>
                  </a:solidFill>
                  <a:round/>
                  <a:headEnd/>
                  <a:tailEnd/>
                </a:ln>
                <a:effectLst/>
              </p:spPr>
              <p:txBody>
                <a:bodyPr wrap="none" anchor="ctr"/>
                <a:lstStyle/>
                <a:p>
                  <a:endParaRPr lang="en-US"/>
                </a:p>
              </p:txBody>
            </p:sp>
          </p:grpSp>
        </p:grpSp>
      </p:grpSp>
      <p:graphicFrame>
        <p:nvGraphicFramePr>
          <p:cNvPr id="4" name="Content Placeholder 3"/>
          <p:cNvGraphicFramePr>
            <a:graphicFrameLocks noGrp="1"/>
          </p:cNvGraphicFramePr>
          <p:nvPr>
            <p:ph idx="1"/>
          </p:nvPr>
        </p:nvGraphicFramePr>
        <p:xfrm>
          <a:off x="533400" y="1219200"/>
          <a:ext cx="82296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66" name="Title 1"/>
          <p:cNvSpPr>
            <a:spLocks noGrp="1"/>
          </p:cNvSpPr>
          <p:nvPr>
            <p:ph type="title"/>
          </p:nvPr>
        </p:nvSpPr>
        <p:spPr>
          <a:xfrm>
            <a:off x="1273625" y="304800"/>
            <a:ext cx="7391400" cy="944562"/>
          </a:xfrm>
        </p:spPr>
        <p:txBody>
          <a:bodyPr>
            <a:noAutofit/>
          </a:bodyPr>
          <a:lstStyle/>
          <a:p>
            <a:r>
              <a:rPr lang="en-US" sz="2800" b="1" smtClean="0">
                <a:solidFill>
                  <a:schemeClr val="accent2"/>
                </a:solidFill>
                <a:latin typeface="+mn-lt"/>
                <a:ea typeface="+mn-ea"/>
                <a:cs typeface="+mn-cs"/>
              </a:rPr>
              <a:t>Mục tiêu kinh doanh gắn với nhân đạo, từ thiện</a:t>
            </a:r>
            <a:endParaRPr lang="en-US" sz="2800" b="1" dirty="0">
              <a:solidFill>
                <a:schemeClr val="accent2"/>
              </a:solidFill>
              <a:latin typeface="+mn-lt"/>
              <a:ea typeface="+mn-ea"/>
              <a:cs typeface="+mn-cs"/>
            </a:endParaRPr>
          </a:p>
        </p:txBody>
      </p:sp>
      <p:grpSp>
        <p:nvGrpSpPr>
          <p:cNvPr id="9" name="Group 66"/>
          <p:cNvGrpSpPr/>
          <p:nvPr/>
        </p:nvGrpSpPr>
        <p:grpSpPr>
          <a:xfrm>
            <a:off x="252350" y="597725"/>
            <a:ext cx="1066800" cy="381000"/>
            <a:chOff x="1143000" y="838200"/>
            <a:chExt cx="1066800" cy="381000"/>
          </a:xfrm>
        </p:grpSpPr>
        <p:sp>
          <p:nvSpPr>
            <p:cNvPr id="68" name="Chevron 67"/>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0" name="Group 11"/>
            <p:cNvGrpSpPr/>
            <p:nvPr/>
          </p:nvGrpSpPr>
          <p:grpSpPr>
            <a:xfrm>
              <a:off x="1143000" y="838200"/>
              <a:ext cx="1066800" cy="381000"/>
              <a:chOff x="1143000" y="838200"/>
              <a:chExt cx="1066800" cy="381000"/>
            </a:xfrm>
          </p:grpSpPr>
          <p:sp>
            <p:nvSpPr>
              <p:cNvPr id="70" name="Pentagon 69"/>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Chevron 70"/>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Tree>
  </p:cSld>
  <p:clrMapOvr>
    <a:masterClrMapping/>
  </p:clrMapOvr>
  <p:transition spd="med">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838200" y="1295400"/>
          <a:ext cx="7391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1273625" y="304800"/>
            <a:ext cx="7391400" cy="944562"/>
          </a:xfrm>
        </p:spPr>
        <p:txBody>
          <a:bodyPr>
            <a:noAutofit/>
          </a:bodyPr>
          <a:lstStyle/>
          <a:p>
            <a:pPr algn="l"/>
            <a:r>
              <a:rPr lang="en-US" sz="2800" b="1" smtClean="0">
                <a:solidFill>
                  <a:schemeClr val="accent2"/>
                </a:solidFill>
                <a:latin typeface="+mn-lt"/>
                <a:ea typeface="+mn-ea"/>
                <a:cs typeface="+mn-cs"/>
              </a:rPr>
              <a:t>Quan điểm của doanh nghiệp </a:t>
            </a:r>
            <a:br>
              <a:rPr lang="en-US" sz="2800" b="1" smtClean="0">
                <a:solidFill>
                  <a:schemeClr val="accent2"/>
                </a:solidFill>
                <a:latin typeface="+mn-lt"/>
                <a:ea typeface="+mn-ea"/>
                <a:cs typeface="+mn-cs"/>
              </a:rPr>
            </a:br>
            <a:r>
              <a:rPr lang="en-US" sz="2800" b="1" smtClean="0">
                <a:solidFill>
                  <a:schemeClr val="accent2"/>
                </a:solidFill>
                <a:latin typeface="+mn-lt"/>
                <a:ea typeface="+mn-ea"/>
                <a:cs typeface="+mn-cs"/>
              </a:rPr>
              <a:t>về các vấn đề then chốt của Việt Nam</a:t>
            </a:r>
            <a:endParaRPr lang="en-US" sz="2800" b="1" dirty="0">
              <a:solidFill>
                <a:schemeClr val="accent2"/>
              </a:solidFill>
              <a:latin typeface="+mn-lt"/>
              <a:ea typeface="+mn-ea"/>
              <a:cs typeface="+mn-cs"/>
            </a:endParaRPr>
          </a:p>
        </p:txBody>
      </p:sp>
      <p:grpSp>
        <p:nvGrpSpPr>
          <p:cNvPr id="2" name="Group 5"/>
          <p:cNvGrpSpPr/>
          <p:nvPr/>
        </p:nvGrpSpPr>
        <p:grpSpPr>
          <a:xfrm>
            <a:off x="252350" y="597725"/>
            <a:ext cx="1066800" cy="381000"/>
            <a:chOff x="1143000" y="838200"/>
            <a:chExt cx="1066800" cy="381000"/>
          </a:xfrm>
        </p:grpSpPr>
        <p:sp>
          <p:nvSpPr>
            <p:cNvPr id="7" name="Chevron 6"/>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3" name="Group 11"/>
            <p:cNvGrpSpPr/>
            <p:nvPr/>
          </p:nvGrpSpPr>
          <p:grpSpPr>
            <a:xfrm>
              <a:off x="1143000" y="838200"/>
              <a:ext cx="1066800" cy="381000"/>
              <a:chOff x="1143000" y="838200"/>
              <a:chExt cx="1066800" cy="381000"/>
            </a:xfrm>
          </p:grpSpPr>
          <p:sp>
            <p:nvSpPr>
              <p:cNvPr id="9" name="Pentagon 8"/>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hevron 9"/>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1" name="TextBox 10"/>
          <p:cNvSpPr txBox="1"/>
          <p:nvPr/>
        </p:nvSpPr>
        <p:spPr>
          <a:xfrm>
            <a:off x="7965375" y="5417125"/>
            <a:ext cx="533400" cy="400110"/>
          </a:xfrm>
          <a:prstGeom prst="rect">
            <a:avLst/>
          </a:prstGeom>
          <a:noFill/>
        </p:spPr>
        <p:txBody>
          <a:bodyPr wrap="square" rtlCol="0">
            <a:spAutoFit/>
          </a:bodyPr>
          <a:lstStyle/>
          <a:p>
            <a:r>
              <a:rPr lang="en-US" sz="2000" smtClean="0"/>
              <a:t>(%)</a:t>
            </a:r>
            <a:endParaRPr lang="en-US" sz="2000"/>
          </a:p>
        </p:txBody>
      </p:sp>
      <p:sp>
        <p:nvSpPr>
          <p:cNvPr id="12" name="TextBox 16"/>
          <p:cNvSpPr txBox="1"/>
          <p:nvPr/>
        </p:nvSpPr>
        <p:spPr>
          <a:xfrm>
            <a:off x="3657600" y="6096000"/>
            <a:ext cx="5257800" cy="523220"/>
          </a:xfrm>
          <a:prstGeom prst="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style>
          <a:lnRef idx="1">
            <a:schemeClr val="accent4"/>
          </a:lnRef>
          <a:fillRef idx="3">
            <a:schemeClr val="accent4"/>
          </a:fillRef>
          <a:effectRef idx="2">
            <a:schemeClr val="accent4"/>
          </a:effectRef>
          <a:fontRef idx="minor">
            <a:schemeClr val="lt1"/>
          </a:fontRef>
        </p:style>
        <p:txBody>
          <a:bodyPr wrap="square" rtlCol="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i="1" smtClean="0"/>
              <a:t>Nguồn: CECODES&amp;VCCI, 2013, </a:t>
            </a:r>
            <a:r>
              <a:rPr lang="en-US" sz="1400" b="1" i="1" smtClean="0"/>
              <a:t>Đóng góp từ thiện của doanh nghiệp và cái nhìn về khối phi chính phủ ở Việt Nam, </a:t>
            </a:r>
            <a:r>
              <a:rPr lang="en-US" sz="1400" i="1" smtClean="0"/>
              <a:t>trang 30</a:t>
            </a:r>
            <a:endParaRPr lang="en-US" sz="1400" i="1"/>
          </a:p>
        </p:txBody>
      </p:sp>
    </p:spTree>
  </p:cSld>
  <p:clrMapOvr>
    <a:masterClrMapping/>
  </p:clrMapOvr>
  <p:transition spd="med">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 y="4695825"/>
            <a:ext cx="9144000" cy="2162175"/>
            <a:chOff x="0" y="0"/>
            <a:chExt cx="3829" cy="1431"/>
          </a:xfrm>
        </p:grpSpPr>
        <p:grpSp>
          <p:nvGrpSpPr>
            <p:cNvPr id="3" name="Group 3"/>
            <p:cNvGrpSpPr>
              <a:grpSpLocks/>
            </p:cNvGrpSpPr>
            <p:nvPr/>
          </p:nvGrpSpPr>
          <p:grpSpPr bwMode="auto">
            <a:xfrm>
              <a:off x="1914" y="0"/>
              <a:ext cx="1915" cy="1431"/>
              <a:chOff x="0" y="0"/>
              <a:chExt cx="2622" cy="1882"/>
            </a:xfrm>
          </p:grpSpPr>
          <p:sp>
            <p:nvSpPr>
              <p:cNvPr id="45" name="Line 4"/>
              <p:cNvSpPr>
                <a:spLocks noChangeShapeType="1"/>
              </p:cNvSpPr>
              <p:nvPr/>
            </p:nvSpPr>
            <p:spPr bwMode="auto">
              <a:xfrm>
                <a:off x="0" y="0"/>
                <a:ext cx="2622" cy="1432"/>
              </a:xfrm>
              <a:prstGeom prst="line">
                <a:avLst/>
              </a:prstGeom>
              <a:noFill/>
              <a:ln w="3175">
                <a:solidFill>
                  <a:srgbClr val="DDDDDD"/>
                </a:solidFill>
                <a:round/>
                <a:headEnd/>
                <a:tailEnd/>
              </a:ln>
              <a:effectLst/>
            </p:spPr>
            <p:txBody>
              <a:bodyPr wrap="none" anchor="ctr"/>
              <a:lstStyle/>
              <a:p>
                <a:endParaRPr lang="en-US"/>
              </a:p>
            </p:txBody>
          </p:sp>
          <p:sp>
            <p:nvSpPr>
              <p:cNvPr id="46" name="Line 5"/>
              <p:cNvSpPr>
                <a:spLocks noChangeShapeType="1"/>
              </p:cNvSpPr>
              <p:nvPr/>
            </p:nvSpPr>
            <p:spPr bwMode="auto">
              <a:xfrm>
                <a:off x="0" y="0"/>
                <a:ext cx="2622" cy="1687"/>
              </a:xfrm>
              <a:prstGeom prst="line">
                <a:avLst/>
              </a:prstGeom>
              <a:noFill/>
              <a:ln w="3175">
                <a:solidFill>
                  <a:srgbClr val="DDDDDD"/>
                </a:solidFill>
                <a:round/>
                <a:headEnd/>
                <a:tailEnd/>
              </a:ln>
              <a:effectLst/>
            </p:spPr>
            <p:txBody>
              <a:bodyPr wrap="none" anchor="ctr"/>
              <a:lstStyle/>
              <a:p>
                <a:endParaRPr lang="en-US"/>
              </a:p>
            </p:txBody>
          </p:sp>
          <p:sp>
            <p:nvSpPr>
              <p:cNvPr id="47" name="Line 6"/>
              <p:cNvSpPr>
                <a:spLocks noChangeShapeType="1"/>
              </p:cNvSpPr>
              <p:nvPr/>
            </p:nvSpPr>
            <p:spPr bwMode="auto">
              <a:xfrm>
                <a:off x="0" y="0"/>
                <a:ext cx="2487" cy="1882"/>
              </a:xfrm>
              <a:prstGeom prst="line">
                <a:avLst/>
              </a:prstGeom>
              <a:noFill/>
              <a:ln w="3175">
                <a:solidFill>
                  <a:srgbClr val="DDDDDD"/>
                </a:solidFill>
                <a:round/>
                <a:headEnd/>
                <a:tailEnd/>
              </a:ln>
              <a:effectLst/>
            </p:spPr>
            <p:txBody>
              <a:bodyPr wrap="none" anchor="ctr"/>
              <a:lstStyle/>
              <a:p>
                <a:endParaRPr lang="en-US"/>
              </a:p>
            </p:txBody>
          </p:sp>
          <p:sp>
            <p:nvSpPr>
              <p:cNvPr id="48" name="Line 7"/>
              <p:cNvSpPr>
                <a:spLocks noChangeShapeType="1"/>
              </p:cNvSpPr>
              <p:nvPr/>
            </p:nvSpPr>
            <p:spPr bwMode="auto">
              <a:xfrm>
                <a:off x="0" y="0"/>
                <a:ext cx="2083" cy="1882"/>
              </a:xfrm>
              <a:prstGeom prst="line">
                <a:avLst/>
              </a:prstGeom>
              <a:noFill/>
              <a:ln w="3175">
                <a:solidFill>
                  <a:srgbClr val="DDDDDD"/>
                </a:solidFill>
                <a:round/>
                <a:headEnd/>
                <a:tailEnd/>
              </a:ln>
              <a:effectLst/>
            </p:spPr>
            <p:txBody>
              <a:bodyPr wrap="none" anchor="ctr"/>
              <a:lstStyle/>
              <a:p>
                <a:endParaRPr lang="en-US"/>
              </a:p>
            </p:txBody>
          </p:sp>
          <p:sp>
            <p:nvSpPr>
              <p:cNvPr id="49" name="Line 8"/>
              <p:cNvSpPr>
                <a:spLocks noChangeShapeType="1"/>
              </p:cNvSpPr>
              <p:nvPr/>
            </p:nvSpPr>
            <p:spPr bwMode="auto">
              <a:xfrm>
                <a:off x="0" y="0"/>
                <a:ext cx="1704" cy="1882"/>
              </a:xfrm>
              <a:prstGeom prst="line">
                <a:avLst/>
              </a:prstGeom>
              <a:noFill/>
              <a:ln w="3175">
                <a:solidFill>
                  <a:srgbClr val="DDDDDD"/>
                </a:solidFill>
                <a:round/>
                <a:headEnd/>
                <a:tailEnd/>
              </a:ln>
              <a:effectLst/>
            </p:spPr>
            <p:txBody>
              <a:bodyPr wrap="none" anchor="ctr"/>
              <a:lstStyle/>
              <a:p>
                <a:endParaRPr lang="en-US"/>
              </a:p>
            </p:txBody>
          </p:sp>
          <p:sp>
            <p:nvSpPr>
              <p:cNvPr id="50" name="Line 9"/>
              <p:cNvSpPr>
                <a:spLocks noChangeShapeType="1"/>
              </p:cNvSpPr>
              <p:nvPr/>
            </p:nvSpPr>
            <p:spPr bwMode="auto">
              <a:xfrm>
                <a:off x="0" y="0"/>
                <a:ext cx="1322" cy="1882"/>
              </a:xfrm>
              <a:prstGeom prst="line">
                <a:avLst/>
              </a:prstGeom>
              <a:noFill/>
              <a:ln w="3175">
                <a:solidFill>
                  <a:srgbClr val="DDDDDD"/>
                </a:solidFill>
                <a:round/>
                <a:headEnd/>
                <a:tailEnd/>
              </a:ln>
              <a:effectLst/>
            </p:spPr>
            <p:txBody>
              <a:bodyPr wrap="none" anchor="ctr"/>
              <a:lstStyle/>
              <a:p>
                <a:endParaRPr lang="en-US"/>
              </a:p>
            </p:txBody>
          </p:sp>
          <p:sp>
            <p:nvSpPr>
              <p:cNvPr id="51" name="Line 10"/>
              <p:cNvSpPr>
                <a:spLocks noChangeShapeType="1"/>
              </p:cNvSpPr>
              <p:nvPr/>
            </p:nvSpPr>
            <p:spPr bwMode="auto">
              <a:xfrm>
                <a:off x="0" y="0"/>
                <a:ext cx="986" cy="1882"/>
              </a:xfrm>
              <a:prstGeom prst="line">
                <a:avLst/>
              </a:prstGeom>
              <a:noFill/>
              <a:ln w="3175">
                <a:solidFill>
                  <a:srgbClr val="DDDDDD"/>
                </a:solidFill>
                <a:round/>
                <a:headEnd/>
                <a:tailEnd/>
              </a:ln>
              <a:effectLst/>
            </p:spPr>
            <p:txBody>
              <a:bodyPr wrap="none" anchor="ctr"/>
              <a:lstStyle/>
              <a:p>
                <a:endParaRPr lang="en-US"/>
              </a:p>
            </p:txBody>
          </p:sp>
          <p:sp>
            <p:nvSpPr>
              <p:cNvPr id="52" name="Line 11"/>
              <p:cNvSpPr>
                <a:spLocks noChangeShapeType="1"/>
              </p:cNvSpPr>
              <p:nvPr/>
            </p:nvSpPr>
            <p:spPr bwMode="auto">
              <a:xfrm>
                <a:off x="0" y="0"/>
                <a:ext cx="651" cy="1882"/>
              </a:xfrm>
              <a:prstGeom prst="line">
                <a:avLst/>
              </a:prstGeom>
              <a:noFill/>
              <a:ln w="3175">
                <a:solidFill>
                  <a:srgbClr val="DDDDDD"/>
                </a:solidFill>
                <a:round/>
                <a:headEnd/>
                <a:tailEnd/>
              </a:ln>
              <a:effectLst/>
            </p:spPr>
            <p:txBody>
              <a:bodyPr wrap="none" anchor="ctr"/>
              <a:lstStyle/>
              <a:p>
                <a:endParaRPr lang="en-US"/>
              </a:p>
            </p:txBody>
          </p:sp>
          <p:sp>
            <p:nvSpPr>
              <p:cNvPr id="53" name="Line 12"/>
              <p:cNvSpPr>
                <a:spLocks noChangeShapeType="1"/>
              </p:cNvSpPr>
              <p:nvPr/>
            </p:nvSpPr>
            <p:spPr bwMode="auto">
              <a:xfrm>
                <a:off x="0" y="0"/>
                <a:ext cx="314" cy="1882"/>
              </a:xfrm>
              <a:prstGeom prst="line">
                <a:avLst/>
              </a:prstGeom>
              <a:noFill/>
              <a:ln w="3175">
                <a:solidFill>
                  <a:srgbClr val="DDDDDD"/>
                </a:solidFill>
                <a:round/>
                <a:headEnd/>
                <a:tailEnd/>
              </a:ln>
              <a:effectLst/>
            </p:spPr>
            <p:txBody>
              <a:bodyPr wrap="none" anchor="ctr"/>
              <a:lstStyle/>
              <a:p>
                <a:endParaRPr lang="en-US"/>
              </a:p>
            </p:txBody>
          </p:sp>
          <p:sp>
            <p:nvSpPr>
              <p:cNvPr id="54" name="Line 13"/>
              <p:cNvSpPr>
                <a:spLocks noChangeShapeType="1"/>
              </p:cNvSpPr>
              <p:nvPr/>
            </p:nvSpPr>
            <p:spPr bwMode="auto">
              <a:xfrm>
                <a:off x="0" y="0"/>
                <a:ext cx="0" cy="1882"/>
              </a:xfrm>
              <a:prstGeom prst="line">
                <a:avLst/>
              </a:prstGeom>
              <a:noFill/>
              <a:ln w="3175">
                <a:solidFill>
                  <a:srgbClr val="DDDDDD"/>
                </a:solidFill>
                <a:round/>
                <a:headEnd/>
                <a:tailEnd/>
              </a:ln>
              <a:effectLst/>
            </p:spPr>
            <p:txBody>
              <a:bodyPr wrap="none" anchor="ctr"/>
              <a:lstStyle/>
              <a:p>
                <a:endParaRPr lang="en-US"/>
              </a:p>
            </p:txBody>
          </p:sp>
          <p:sp>
            <p:nvSpPr>
              <p:cNvPr id="55" name="Line 14"/>
              <p:cNvSpPr>
                <a:spLocks noChangeShapeType="1"/>
              </p:cNvSpPr>
              <p:nvPr/>
            </p:nvSpPr>
            <p:spPr bwMode="auto">
              <a:xfrm>
                <a:off x="0" y="0"/>
                <a:ext cx="2622" cy="1239"/>
              </a:xfrm>
              <a:prstGeom prst="line">
                <a:avLst/>
              </a:prstGeom>
              <a:noFill/>
              <a:ln w="3175">
                <a:solidFill>
                  <a:srgbClr val="DDDDDD"/>
                </a:solidFill>
                <a:round/>
                <a:headEnd/>
                <a:tailEnd/>
              </a:ln>
              <a:effectLst/>
            </p:spPr>
            <p:txBody>
              <a:bodyPr wrap="none" anchor="ctr"/>
              <a:lstStyle/>
              <a:p>
                <a:endParaRPr lang="en-US"/>
              </a:p>
            </p:txBody>
          </p:sp>
          <p:sp>
            <p:nvSpPr>
              <p:cNvPr id="56" name="Line 15"/>
              <p:cNvSpPr>
                <a:spLocks noChangeShapeType="1"/>
              </p:cNvSpPr>
              <p:nvPr/>
            </p:nvSpPr>
            <p:spPr bwMode="auto">
              <a:xfrm>
                <a:off x="0" y="0"/>
                <a:ext cx="2622" cy="1067"/>
              </a:xfrm>
              <a:prstGeom prst="line">
                <a:avLst/>
              </a:prstGeom>
              <a:noFill/>
              <a:ln w="3175">
                <a:solidFill>
                  <a:srgbClr val="DDDDDD"/>
                </a:solidFill>
                <a:round/>
                <a:headEnd/>
                <a:tailEnd/>
              </a:ln>
              <a:effectLst/>
            </p:spPr>
            <p:txBody>
              <a:bodyPr wrap="none" anchor="ctr"/>
              <a:lstStyle/>
              <a:p>
                <a:endParaRPr lang="en-US"/>
              </a:p>
            </p:txBody>
          </p:sp>
          <p:sp>
            <p:nvSpPr>
              <p:cNvPr id="57" name="Line 16"/>
              <p:cNvSpPr>
                <a:spLocks noChangeShapeType="1"/>
              </p:cNvSpPr>
              <p:nvPr/>
            </p:nvSpPr>
            <p:spPr bwMode="auto">
              <a:xfrm>
                <a:off x="0" y="0"/>
                <a:ext cx="2622" cy="919"/>
              </a:xfrm>
              <a:prstGeom prst="line">
                <a:avLst/>
              </a:prstGeom>
              <a:noFill/>
              <a:ln w="3175">
                <a:solidFill>
                  <a:srgbClr val="DDDDDD"/>
                </a:solidFill>
                <a:round/>
                <a:headEnd/>
                <a:tailEnd/>
              </a:ln>
              <a:effectLst/>
            </p:spPr>
            <p:txBody>
              <a:bodyPr wrap="none" anchor="ctr"/>
              <a:lstStyle/>
              <a:p>
                <a:endParaRPr lang="en-US"/>
              </a:p>
            </p:txBody>
          </p:sp>
          <p:sp>
            <p:nvSpPr>
              <p:cNvPr id="58" name="Line 17"/>
              <p:cNvSpPr>
                <a:spLocks noChangeShapeType="1"/>
              </p:cNvSpPr>
              <p:nvPr/>
            </p:nvSpPr>
            <p:spPr bwMode="auto">
              <a:xfrm>
                <a:off x="0" y="0"/>
                <a:ext cx="2622" cy="770"/>
              </a:xfrm>
              <a:prstGeom prst="line">
                <a:avLst/>
              </a:prstGeom>
              <a:noFill/>
              <a:ln w="3175">
                <a:solidFill>
                  <a:srgbClr val="DDDDDD"/>
                </a:solidFill>
                <a:round/>
                <a:headEnd/>
                <a:tailEnd/>
              </a:ln>
              <a:effectLst/>
            </p:spPr>
            <p:txBody>
              <a:bodyPr wrap="none" anchor="ctr"/>
              <a:lstStyle/>
              <a:p>
                <a:endParaRPr lang="en-US"/>
              </a:p>
            </p:txBody>
          </p:sp>
          <p:sp>
            <p:nvSpPr>
              <p:cNvPr id="59" name="Line 18"/>
              <p:cNvSpPr>
                <a:spLocks noChangeShapeType="1"/>
              </p:cNvSpPr>
              <p:nvPr/>
            </p:nvSpPr>
            <p:spPr bwMode="auto">
              <a:xfrm>
                <a:off x="23" y="0"/>
                <a:ext cx="2599" cy="642"/>
              </a:xfrm>
              <a:prstGeom prst="line">
                <a:avLst/>
              </a:prstGeom>
              <a:noFill/>
              <a:ln w="3175">
                <a:solidFill>
                  <a:srgbClr val="DDDDDD"/>
                </a:solidFill>
                <a:round/>
                <a:headEnd/>
                <a:tailEnd/>
              </a:ln>
              <a:effectLst/>
            </p:spPr>
            <p:txBody>
              <a:bodyPr wrap="none" anchor="ctr"/>
              <a:lstStyle/>
              <a:p>
                <a:endParaRPr lang="en-US"/>
              </a:p>
            </p:txBody>
          </p:sp>
          <p:sp>
            <p:nvSpPr>
              <p:cNvPr id="60" name="Line 19"/>
              <p:cNvSpPr>
                <a:spLocks noChangeShapeType="1"/>
              </p:cNvSpPr>
              <p:nvPr/>
            </p:nvSpPr>
            <p:spPr bwMode="auto">
              <a:xfrm>
                <a:off x="0" y="0"/>
                <a:ext cx="2622" cy="514"/>
              </a:xfrm>
              <a:prstGeom prst="line">
                <a:avLst/>
              </a:prstGeom>
              <a:noFill/>
              <a:ln w="3175">
                <a:solidFill>
                  <a:srgbClr val="DDDDDD"/>
                </a:solidFill>
                <a:round/>
                <a:headEnd/>
                <a:tailEnd/>
              </a:ln>
              <a:effectLst/>
            </p:spPr>
            <p:txBody>
              <a:bodyPr wrap="none" anchor="ctr"/>
              <a:lstStyle/>
              <a:p>
                <a:endParaRPr lang="en-US"/>
              </a:p>
            </p:txBody>
          </p:sp>
          <p:sp>
            <p:nvSpPr>
              <p:cNvPr id="61" name="Line 20"/>
              <p:cNvSpPr>
                <a:spLocks noChangeShapeType="1"/>
              </p:cNvSpPr>
              <p:nvPr/>
            </p:nvSpPr>
            <p:spPr bwMode="auto">
              <a:xfrm>
                <a:off x="0" y="0"/>
                <a:ext cx="2622" cy="405"/>
              </a:xfrm>
              <a:prstGeom prst="line">
                <a:avLst/>
              </a:prstGeom>
              <a:noFill/>
              <a:ln w="3175">
                <a:solidFill>
                  <a:srgbClr val="DDDDDD"/>
                </a:solidFill>
                <a:round/>
                <a:headEnd/>
                <a:tailEnd/>
              </a:ln>
              <a:effectLst/>
            </p:spPr>
            <p:txBody>
              <a:bodyPr wrap="none" anchor="ctr"/>
              <a:lstStyle/>
              <a:p>
                <a:endParaRPr lang="en-US"/>
              </a:p>
            </p:txBody>
          </p:sp>
          <p:sp>
            <p:nvSpPr>
              <p:cNvPr id="62" name="Line 21"/>
              <p:cNvSpPr>
                <a:spLocks noChangeShapeType="1"/>
              </p:cNvSpPr>
              <p:nvPr/>
            </p:nvSpPr>
            <p:spPr bwMode="auto">
              <a:xfrm>
                <a:off x="0" y="0"/>
                <a:ext cx="2622" cy="298"/>
              </a:xfrm>
              <a:prstGeom prst="line">
                <a:avLst/>
              </a:prstGeom>
              <a:noFill/>
              <a:ln w="3175">
                <a:solidFill>
                  <a:srgbClr val="DDDDDD"/>
                </a:solidFill>
                <a:round/>
                <a:headEnd/>
                <a:tailEnd/>
              </a:ln>
              <a:effectLst/>
            </p:spPr>
            <p:txBody>
              <a:bodyPr wrap="none" anchor="ctr"/>
              <a:lstStyle/>
              <a:p>
                <a:endParaRPr lang="en-US"/>
              </a:p>
            </p:txBody>
          </p:sp>
          <p:sp>
            <p:nvSpPr>
              <p:cNvPr id="63" name="Line 22"/>
              <p:cNvSpPr>
                <a:spLocks noChangeShapeType="1"/>
              </p:cNvSpPr>
              <p:nvPr/>
            </p:nvSpPr>
            <p:spPr bwMode="auto">
              <a:xfrm>
                <a:off x="0" y="0"/>
                <a:ext cx="2622" cy="213"/>
              </a:xfrm>
              <a:prstGeom prst="line">
                <a:avLst/>
              </a:prstGeom>
              <a:noFill/>
              <a:ln w="3175">
                <a:solidFill>
                  <a:srgbClr val="DDDDDD"/>
                </a:solidFill>
                <a:round/>
                <a:headEnd/>
                <a:tailEnd/>
              </a:ln>
              <a:effectLst/>
            </p:spPr>
            <p:txBody>
              <a:bodyPr wrap="none" anchor="ctr"/>
              <a:lstStyle/>
              <a:p>
                <a:endParaRPr lang="en-US"/>
              </a:p>
            </p:txBody>
          </p:sp>
          <p:sp>
            <p:nvSpPr>
              <p:cNvPr id="64" name="Line 23"/>
              <p:cNvSpPr>
                <a:spLocks noChangeShapeType="1"/>
              </p:cNvSpPr>
              <p:nvPr/>
            </p:nvSpPr>
            <p:spPr bwMode="auto">
              <a:xfrm>
                <a:off x="0" y="0"/>
                <a:ext cx="2622" cy="126"/>
              </a:xfrm>
              <a:prstGeom prst="line">
                <a:avLst/>
              </a:prstGeom>
              <a:noFill/>
              <a:ln w="3175">
                <a:solidFill>
                  <a:srgbClr val="DDDDDD"/>
                </a:solidFill>
                <a:round/>
                <a:headEnd/>
                <a:tailEnd/>
              </a:ln>
              <a:effectLst/>
            </p:spPr>
            <p:txBody>
              <a:bodyPr wrap="none" anchor="ctr"/>
              <a:lstStyle/>
              <a:p>
                <a:endParaRPr lang="en-US"/>
              </a:p>
            </p:txBody>
          </p:sp>
          <p:sp>
            <p:nvSpPr>
              <p:cNvPr id="65" name="Line 24"/>
              <p:cNvSpPr>
                <a:spLocks noChangeShapeType="1"/>
              </p:cNvSpPr>
              <p:nvPr/>
            </p:nvSpPr>
            <p:spPr bwMode="auto">
              <a:xfrm>
                <a:off x="0" y="0"/>
                <a:ext cx="2622" cy="63"/>
              </a:xfrm>
              <a:prstGeom prst="line">
                <a:avLst/>
              </a:prstGeom>
              <a:noFill/>
              <a:ln w="3175">
                <a:solidFill>
                  <a:srgbClr val="DDDDDD"/>
                </a:solidFill>
                <a:round/>
                <a:headEnd/>
                <a:tailEnd/>
              </a:ln>
              <a:effectLst/>
            </p:spPr>
            <p:txBody>
              <a:bodyPr wrap="none" anchor="ctr"/>
              <a:lstStyle/>
              <a:p>
                <a:endParaRPr lang="en-US"/>
              </a:p>
            </p:txBody>
          </p:sp>
        </p:grpSp>
        <p:grpSp>
          <p:nvGrpSpPr>
            <p:cNvPr id="4" name="Group 25"/>
            <p:cNvGrpSpPr>
              <a:grpSpLocks/>
            </p:cNvGrpSpPr>
            <p:nvPr/>
          </p:nvGrpSpPr>
          <p:grpSpPr bwMode="auto">
            <a:xfrm>
              <a:off x="0" y="0"/>
              <a:ext cx="1914" cy="1882"/>
              <a:chOff x="0" y="0"/>
              <a:chExt cx="2619" cy="1882"/>
            </a:xfrm>
          </p:grpSpPr>
          <p:sp>
            <p:nvSpPr>
              <p:cNvPr id="24" name="Line 26"/>
              <p:cNvSpPr>
                <a:spLocks noChangeShapeType="1"/>
              </p:cNvSpPr>
              <p:nvPr/>
            </p:nvSpPr>
            <p:spPr bwMode="auto">
              <a:xfrm flipH="1">
                <a:off x="0" y="0"/>
                <a:ext cx="2619" cy="0"/>
              </a:xfrm>
              <a:prstGeom prst="line">
                <a:avLst/>
              </a:prstGeom>
              <a:noFill/>
              <a:ln w="3175">
                <a:solidFill>
                  <a:srgbClr val="DDDDDD"/>
                </a:solidFill>
                <a:round/>
                <a:headEnd/>
                <a:tailEnd/>
              </a:ln>
              <a:effectLst/>
            </p:spPr>
            <p:txBody>
              <a:bodyPr wrap="none" anchor="ctr"/>
              <a:lstStyle/>
              <a:p>
                <a:endParaRPr lang="en-US"/>
              </a:p>
            </p:txBody>
          </p:sp>
          <p:sp>
            <p:nvSpPr>
              <p:cNvPr id="25" name="Line 27"/>
              <p:cNvSpPr>
                <a:spLocks noChangeShapeType="1"/>
              </p:cNvSpPr>
              <p:nvPr/>
            </p:nvSpPr>
            <p:spPr bwMode="auto">
              <a:xfrm flipH="1">
                <a:off x="0" y="0"/>
                <a:ext cx="2619" cy="1432"/>
              </a:xfrm>
              <a:prstGeom prst="line">
                <a:avLst/>
              </a:prstGeom>
              <a:noFill/>
              <a:ln w="3175">
                <a:solidFill>
                  <a:srgbClr val="DDDDDD"/>
                </a:solidFill>
                <a:round/>
                <a:headEnd/>
                <a:tailEnd/>
              </a:ln>
              <a:effectLst/>
            </p:spPr>
            <p:txBody>
              <a:bodyPr wrap="none" anchor="ctr"/>
              <a:lstStyle/>
              <a:p>
                <a:endParaRPr lang="en-US"/>
              </a:p>
            </p:txBody>
          </p:sp>
          <p:sp>
            <p:nvSpPr>
              <p:cNvPr id="26" name="Line 28"/>
              <p:cNvSpPr>
                <a:spLocks noChangeShapeType="1"/>
              </p:cNvSpPr>
              <p:nvPr/>
            </p:nvSpPr>
            <p:spPr bwMode="auto">
              <a:xfrm flipH="1">
                <a:off x="0" y="0"/>
                <a:ext cx="2619" cy="1687"/>
              </a:xfrm>
              <a:prstGeom prst="line">
                <a:avLst/>
              </a:prstGeom>
              <a:noFill/>
              <a:ln w="3175">
                <a:solidFill>
                  <a:srgbClr val="DDDDDD"/>
                </a:solidFill>
                <a:round/>
                <a:headEnd/>
                <a:tailEnd/>
              </a:ln>
              <a:effectLst/>
            </p:spPr>
            <p:txBody>
              <a:bodyPr wrap="none" anchor="ctr"/>
              <a:lstStyle/>
              <a:p>
                <a:endParaRPr lang="en-US"/>
              </a:p>
            </p:txBody>
          </p:sp>
          <p:sp>
            <p:nvSpPr>
              <p:cNvPr id="27" name="Line 29"/>
              <p:cNvSpPr>
                <a:spLocks noChangeShapeType="1"/>
              </p:cNvSpPr>
              <p:nvPr/>
            </p:nvSpPr>
            <p:spPr bwMode="auto">
              <a:xfrm flipH="1">
                <a:off x="136" y="0"/>
                <a:ext cx="2483" cy="1882"/>
              </a:xfrm>
              <a:prstGeom prst="line">
                <a:avLst/>
              </a:prstGeom>
              <a:noFill/>
              <a:ln w="3175">
                <a:solidFill>
                  <a:srgbClr val="DDDDDD"/>
                </a:solidFill>
                <a:round/>
                <a:headEnd/>
                <a:tailEnd/>
              </a:ln>
              <a:effectLst/>
            </p:spPr>
            <p:txBody>
              <a:bodyPr wrap="none" anchor="ctr"/>
              <a:lstStyle/>
              <a:p>
                <a:endParaRPr lang="en-US"/>
              </a:p>
            </p:txBody>
          </p:sp>
          <p:sp>
            <p:nvSpPr>
              <p:cNvPr id="28" name="Line 30"/>
              <p:cNvSpPr>
                <a:spLocks noChangeShapeType="1"/>
              </p:cNvSpPr>
              <p:nvPr/>
            </p:nvSpPr>
            <p:spPr bwMode="auto">
              <a:xfrm flipH="1">
                <a:off x="539" y="0"/>
                <a:ext cx="2080" cy="1882"/>
              </a:xfrm>
              <a:prstGeom prst="line">
                <a:avLst/>
              </a:prstGeom>
              <a:noFill/>
              <a:ln w="3175">
                <a:solidFill>
                  <a:srgbClr val="DDDDDD"/>
                </a:solidFill>
                <a:round/>
                <a:headEnd/>
                <a:tailEnd/>
              </a:ln>
              <a:effectLst/>
            </p:spPr>
            <p:txBody>
              <a:bodyPr wrap="none" anchor="ctr"/>
              <a:lstStyle/>
              <a:p>
                <a:endParaRPr lang="en-US"/>
              </a:p>
            </p:txBody>
          </p:sp>
          <p:sp>
            <p:nvSpPr>
              <p:cNvPr id="29" name="Line 31"/>
              <p:cNvSpPr>
                <a:spLocks noChangeShapeType="1"/>
              </p:cNvSpPr>
              <p:nvPr/>
            </p:nvSpPr>
            <p:spPr bwMode="auto">
              <a:xfrm flipH="1">
                <a:off x="918" y="0"/>
                <a:ext cx="1701" cy="1882"/>
              </a:xfrm>
              <a:prstGeom prst="line">
                <a:avLst/>
              </a:prstGeom>
              <a:noFill/>
              <a:ln w="3175">
                <a:solidFill>
                  <a:srgbClr val="DDDDDD"/>
                </a:solidFill>
                <a:round/>
                <a:headEnd/>
                <a:tailEnd/>
              </a:ln>
              <a:effectLst/>
            </p:spPr>
            <p:txBody>
              <a:bodyPr wrap="none" anchor="ctr"/>
              <a:lstStyle/>
              <a:p>
                <a:endParaRPr lang="en-US"/>
              </a:p>
            </p:txBody>
          </p:sp>
          <p:sp>
            <p:nvSpPr>
              <p:cNvPr id="30" name="Line 32"/>
              <p:cNvSpPr>
                <a:spLocks noChangeShapeType="1"/>
              </p:cNvSpPr>
              <p:nvPr/>
            </p:nvSpPr>
            <p:spPr bwMode="auto">
              <a:xfrm flipH="1">
                <a:off x="1299" y="0"/>
                <a:ext cx="1320" cy="1882"/>
              </a:xfrm>
              <a:prstGeom prst="line">
                <a:avLst/>
              </a:prstGeom>
              <a:noFill/>
              <a:ln w="3175">
                <a:solidFill>
                  <a:srgbClr val="DDDDDD"/>
                </a:solidFill>
                <a:round/>
                <a:headEnd/>
                <a:tailEnd/>
              </a:ln>
              <a:effectLst/>
            </p:spPr>
            <p:txBody>
              <a:bodyPr wrap="none" anchor="ctr"/>
              <a:lstStyle/>
              <a:p>
                <a:endParaRPr lang="en-US"/>
              </a:p>
            </p:txBody>
          </p:sp>
          <p:sp>
            <p:nvSpPr>
              <p:cNvPr id="31" name="Line 33"/>
              <p:cNvSpPr>
                <a:spLocks noChangeShapeType="1"/>
              </p:cNvSpPr>
              <p:nvPr/>
            </p:nvSpPr>
            <p:spPr bwMode="auto">
              <a:xfrm flipH="1">
                <a:off x="1637" y="0"/>
                <a:ext cx="982" cy="1882"/>
              </a:xfrm>
              <a:prstGeom prst="line">
                <a:avLst/>
              </a:prstGeom>
              <a:noFill/>
              <a:ln w="3175">
                <a:solidFill>
                  <a:srgbClr val="DDDDDD"/>
                </a:solidFill>
                <a:round/>
                <a:headEnd/>
                <a:tailEnd/>
              </a:ln>
              <a:effectLst/>
            </p:spPr>
            <p:txBody>
              <a:bodyPr wrap="none" anchor="ctr"/>
              <a:lstStyle/>
              <a:p>
                <a:endParaRPr lang="en-US"/>
              </a:p>
            </p:txBody>
          </p:sp>
          <p:sp>
            <p:nvSpPr>
              <p:cNvPr id="32" name="Line 34"/>
              <p:cNvSpPr>
                <a:spLocks noChangeShapeType="1"/>
              </p:cNvSpPr>
              <p:nvPr/>
            </p:nvSpPr>
            <p:spPr bwMode="auto">
              <a:xfrm flipH="1">
                <a:off x="1971" y="0"/>
                <a:ext cx="648" cy="1882"/>
              </a:xfrm>
              <a:prstGeom prst="line">
                <a:avLst/>
              </a:prstGeom>
              <a:noFill/>
              <a:ln w="3175">
                <a:solidFill>
                  <a:srgbClr val="DDDDDD"/>
                </a:solidFill>
                <a:round/>
                <a:headEnd/>
                <a:tailEnd/>
              </a:ln>
              <a:effectLst/>
            </p:spPr>
            <p:txBody>
              <a:bodyPr wrap="none" anchor="ctr"/>
              <a:lstStyle/>
              <a:p>
                <a:endParaRPr lang="en-US"/>
              </a:p>
            </p:txBody>
          </p:sp>
          <p:sp>
            <p:nvSpPr>
              <p:cNvPr id="33" name="Line 35"/>
              <p:cNvSpPr>
                <a:spLocks noChangeShapeType="1"/>
              </p:cNvSpPr>
              <p:nvPr/>
            </p:nvSpPr>
            <p:spPr bwMode="auto">
              <a:xfrm flipH="1">
                <a:off x="2308" y="0"/>
                <a:ext cx="311" cy="1882"/>
              </a:xfrm>
              <a:prstGeom prst="line">
                <a:avLst/>
              </a:prstGeom>
              <a:noFill/>
              <a:ln w="3175">
                <a:solidFill>
                  <a:srgbClr val="DDDDDD"/>
                </a:solidFill>
                <a:round/>
                <a:headEnd/>
                <a:tailEnd/>
              </a:ln>
              <a:effectLst/>
            </p:spPr>
            <p:txBody>
              <a:bodyPr wrap="none" anchor="ctr"/>
              <a:lstStyle/>
              <a:p>
                <a:endParaRPr lang="en-US"/>
              </a:p>
            </p:txBody>
          </p:sp>
          <p:sp>
            <p:nvSpPr>
              <p:cNvPr id="34" name="Line 36"/>
              <p:cNvSpPr>
                <a:spLocks noChangeShapeType="1"/>
              </p:cNvSpPr>
              <p:nvPr/>
            </p:nvSpPr>
            <p:spPr bwMode="auto">
              <a:xfrm flipH="1">
                <a:off x="0" y="0"/>
                <a:ext cx="2619" cy="1239"/>
              </a:xfrm>
              <a:prstGeom prst="line">
                <a:avLst/>
              </a:prstGeom>
              <a:noFill/>
              <a:ln w="3175">
                <a:solidFill>
                  <a:srgbClr val="DDDDDD"/>
                </a:solidFill>
                <a:round/>
                <a:headEnd/>
                <a:tailEnd/>
              </a:ln>
              <a:effectLst/>
            </p:spPr>
            <p:txBody>
              <a:bodyPr wrap="none" anchor="ctr"/>
              <a:lstStyle/>
              <a:p>
                <a:endParaRPr lang="en-US"/>
              </a:p>
            </p:txBody>
          </p:sp>
          <p:sp>
            <p:nvSpPr>
              <p:cNvPr id="35" name="Line 37"/>
              <p:cNvSpPr>
                <a:spLocks noChangeShapeType="1"/>
              </p:cNvSpPr>
              <p:nvPr/>
            </p:nvSpPr>
            <p:spPr bwMode="auto">
              <a:xfrm flipH="1">
                <a:off x="0" y="0"/>
                <a:ext cx="2619" cy="1067"/>
              </a:xfrm>
              <a:prstGeom prst="line">
                <a:avLst/>
              </a:prstGeom>
              <a:noFill/>
              <a:ln w="3175">
                <a:solidFill>
                  <a:srgbClr val="DDDDDD"/>
                </a:solidFill>
                <a:round/>
                <a:headEnd/>
                <a:tailEnd/>
              </a:ln>
              <a:effectLst/>
            </p:spPr>
            <p:txBody>
              <a:bodyPr wrap="none" anchor="ctr"/>
              <a:lstStyle/>
              <a:p>
                <a:endParaRPr lang="en-US"/>
              </a:p>
            </p:txBody>
          </p:sp>
          <p:sp>
            <p:nvSpPr>
              <p:cNvPr id="36" name="Line 38"/>
              <p:cNvSpPr>
                <a:spLocks noChangeShapeType="1"/>
              </p:cNvSpPr>
              <p:nvPr/>
            </p:nvSpPr>
            <p:spPr bwMode="auto">
              <a:xfrm flipH="1">
                <a:off x="0" y="0"/>
                <a:ext cx="2619" cy="919"/>
              </a:xfrm>
              <a:prstGeom prst="line">
                <a:avLst/>
              </a:prstGeom>
              <a:noFill/>
              <a:ln w="3175">
                <a:solidFill>
                  <a:srgbClr val="DDDDDD"/>
                </a:solidFill>
                <a:round/>
                <a:headEnd/>
                <a:tailEnd/>
              </a:ln>
              <a:effectLst/>
            </p:spPr>
            <p:txBody>
              <a:bodyPr wrap="none" anchor="ctr"/>
              <a:lstStyle/>
              <a:p>
                <a:endParaRPr lang="en-US"/>
              </a:p>
            </p:txBody>
          </p:sp>
          <p:sp>
            <p:nvSpPr>
              <p:cNvPr id="37" name="Line 39"/>
              <p:cNvSpPr>
                <a:spLocks noChangeShapeType="1"/>
              </p:cNvSpPr>
              <p:nvPr/>
            </p:nvSpPr>
            <p:spPr bwMode="auto">
              <a:xfrm flipH="1">
                <a:off x="0" y="0"/>
                <a:ext cx="2619" cy="770"/>
              </a:xfrm>
              <a:prstGeom prst="line">
                <a:avLst/>
              </a:prstGeom>
              <a:noFill/>
              <a:ln w="3175">
                <a:solidFill>
                  <a:srgbClr val="DDDDDD"/>
                </a:solidFill>
                <a:round/>
                <a:headEnd/>
                <a:tailEnd/>
              </a:ln>
              <a:effectLst/>
            </p:spPr>
            <p:txBody>
              <a:bodyPr wrap="none" anchor="ctr"/>
              <a:lstStyle/>
              <a:p>
                <a:endParaRPr lang="en-US"/>
              </a:p>
            </p:txBody>
          </p:sp>
          <p:sp>
            <p:nvSpPr>
              <p:cNvPr id="38" name="Line 40"/>
              <p:cNvSpPr>
                <a:spLocks noChangeShapeType="1"/>
              </p:cNvSpPr>
              <p:nvPr/>
            </p:nvSpPr>
            <p:spPr bwMode="auto">
              <a:xfrm flipH="1">
                <a:off x="0" y="0"/>
                <a:ext cx="2597" cy="642"/>
              </a:xfrm>
              <a:prstGeom prst="line">
                <a:avLst/>
              </a:prstGeom>
              <a:noFill/>
              <a:ln w="3175">
                <a:solidFill>
                  <a:srgbClr val="DDDDDD"/>
                </a:solidFill>
                <a:round/>
                <a:headEnd/>
                <a:tailEnd/>
              </a:ln>
              <a:effectLst/>
            </p:spPr>
            <p:txBody>
              <a:bodyPr wrap="none" anchor="ctr"/>
              <a:lstStyle/>
              <a:p>
                <a:endParaRPr lang="en-US"/>
              </a:p>
            </p:txBody>
          </p:sp>
          <p:sp>
            <p:nvSpPr>
              <p:cNvPr id="39" name="Line 41"/>
              <p:cNvSpPr>
                <a:spLocks noChangeShapeType="1"/>
              </p:cNvSpPr>
              <p:nvPr/>
            </p:nvSpPr>
            <p:spPr bwMode="auto">
              <a:xfrm flipH="1">
                <a:off x="0" y="0"/>
                <a:ext cx="2619" cy="514"/>
              </a:xfrm>
              <a:prstGeom prst="line">
                <a:avLst/>
              </a:prstGeom>
              <a:noFill/>
              <a:ln w="3175">
                <a:solidFill>
                  <a:srgbClr val="DDDDDD"/>
                </a:solidFill>
                <a:round/>
                <a:headEnd/>
                <a:tailEnd/>
              </a:ln>
              <a:effectLst/>
            </p:spPr>
            <p:txBody>
              <a:bodyPr wrap="none" anchor="ctr"/>
              <a:lstStyle/>
              <a:p>
                <a:endParaRPr lang="en-US"/>
              </a:p>
            </p:txBody>
          </p:sp>
          <p:sp>
            <p:nvSpPr>
              <p:cNvPr id="40" name="Line 42"/>
              <p:cNvSpPr>
                <a:spLocks noChangeShapeType="1"/>
              </p:cNvSpPr>
              <p:nvPr/>
            </p:nvSpPr>
            <p:spPr bwMode="auto">
              <a:xfrm flipH="1">
                <a:off x="0" y="0"/>
                <a:ext cx="2619" cy="405"/>
              </a:xfrm>
              <a:prstGeom prst="line">
                <a:avLst/>
              </a:prstGeom>
              <a:noFill/>
              <a:ln w="3175">
                <a:solidFill>
                  <a:srgbClr val="DDDDDD"/>
                </a:solidFill>
                <a:round/>
                <a:headEnd/>
                <a:tailEnd/>
              </a:ln>
              <a:effectLst/>
            </p:spPr>
            <p:txBody>
              <a:bodyPr wrap="none" anchor="ctr"/>
              <a:lstStyle/>
              <a:p>
                <a:endParaRPr lang="en-US"/>
              </a:p>
            </p:txBody>
          </p:sp>
          <p:sp>
            <p:nvSpPr>
              <p:cNvPr id="41" name="Line 43"/>
              <p:cNvSpPr>
                <a:spLocks noChangeShapeType="1"/>
              </p:cNvSpPr>
              <p:nvPr/>
            </p:nvSpPr>
            <p:spPr bwMode="auto">
              <a:xfrm flipH="1">
                <a:off x="0" y="0"/>
                <a:ext cx="2619" cy="298"/>
              </a:xfrm>
              <a:prstGeom prst="line">
                <a:avLst/>
              </a:prstGeom>
              <a:noFill/>
              <a:ln w="3175">
                <a:solidFill>
                  <a:srgbClr val="DDDDDD"/>
                </a:solidFill>
                <a:round/>
                <a:headEnd/>
                <a:tailEnd/>
              </a:ln>
              <a:effectLst/>
            </p:spPr>
            <p:txBody>
              <a:bodyPr wrap="none" anchor="ctr"/>
              <a:lstStyle/>
              <a:p>
                <a:endParaRPr lang="en-US"/>
              </a:p>
            </p:txBody>
          </p:sp>
          <p:sp>
            <p:nvSpPr>
              <p:cNvPr id="42" name="Line 44"/>
              <p:cNvSpPr>
                <a:spLocks noChangeShapeType="1"/>
              </p:cNvSpPr>
              <p:nvPr/>
            </p:nvSpPr>
            <p:spPr bwMode="auto">
              <a:xfrm flipH="1">
                <a:off x="0" y="0"/>
                <a:ext cx="2619" cy="213"/>
              </a:xfrm>
              <a:prstGeom prst="line">
                <a:avLst/>
              </a:prstGeom>
              <a:noFill/>
              <a:ln w="3175">
                <a:solidFill>
                  <a:srgbClr val="DDDDDD"/>
                </a:solidFill>
                <a:round/>
                <a:headEnd/>
                <a:tailEnd/>
              </a:ln>
              <a:effectLst/>
            </p:spPr>
            <p:txBody>
              <a:bodyPr wrap="none" anchor="ctr"/>
              <a:lstStyle/>
              <a:p>
                <a:endParaRPr lang="en-US"/>
              </a:p>
            </p:txBody>
          </p:sp>
          <p:sp>
            <p:nvSpPr>
              <p:cNvPr id="43" name="Line 45"/>
              <p:cNvSpPr>
                <a:spLocks noChangeShapeType="1"/>
              </p:cNvSpPr>
              <p:nvPr/>
            </p:nvSpPr>
            <p:spPr bwMode="auto">
              <a:xfrm flipH="1">
                <a:off x="0" y="0"/>
                <a:ext cx="2619" cy="126"/>
              </a:xfrm>
              <a:prstGeom prst="line">
                <a:avLst/>
              </a:prstGeom>
              <a:noFill/>
              <a:ln w="3175">
                <a:solidFill>
                  <a:srgbClr val="DDDDDD"/>
                </a:solidFill>
                <a:round/>
                <a:headEnd/>
                <a:tailEnd/>
              </a:ln>
              <a:effectLst/>
            </p:spPr>
            <p:txBody>
              <a:bodyPr wrap="none" anchor="ctr"/>
              <a:lstStyle/>
              <a:p>
                <a:endParaRPr lang="en-US"/>
              </a:p>
            </p:txBody>
          </p:sp>
          <p:sp>
            <p:nvSpPr>
              <p:cNvPr id="44" name="Line 46"/>
              <p:cNvSpPr>
                <a:spLocks noChangeShapeType="1"/>
              </p:cNvSpPr>
              <p:nvPr/>
            </p:nvSpPr>
            <p:spPr bwMode="auto">
              <a:xfrm flipH="1">
                <a:off x="0" y="0"/>
                <a:ext cx="2619" cy="63"/>
              </a:xfrm>
              <a:prstGeom prst="line">
                <a:avLst/>
              </a:prstGeom>
              <a:noFill/>
              <a:ln w="3175">
                <a:solidFill>
                  <a:srgbClr val="DDDDDD"/>
                </a:solidFill>
                <a:round/>
                <a:headEnd/>
                <a:tailEnd/>
              </a:ln>
              <a:effectLst/>
            </p:spPr>
            <p:txBody>
              <a:bodyPr wrap="none" anchor="ctr"/>
              <a:lstStyle/>
              <a:p>
                <a:endParaRPr lang="en-US"/>
              </a:p>
            </p:txBody>
          </p:sp>
        </p:grpSp>
        <p:grpSp>
          <p:nvGrpSpPr>
            <p:cNvPr id="5" name="Group 47"/>
            <p:cNvGrpSpPr>
              <a:grpSpLocks/>
            </p:cNvGrpSpPr>
            <p:nvPr/>
          </p:nvGrpSpPr>
          <p:grpSpPr bwMode="auto">
            <a:xfrm>
              <a:off x="0" y="19"/>
              <a:ext cx="3829" cy="1217"/>
              <a:chOff x="0" y="0"/>
              <a:chExt cx="5241" cy="1605"/>
            </a:xfrm>
          </p:grpSpPr>
          <p:grpSp>
            <p:nvGrpSpPr>
              <p:cNvPr id="6" name="Group 48"/>
              <p:cNvGrpSpPr>
                <a:grpSpLocks/>
              </p:cNvGrpSpPr>
              <p:nvPr/>
            </p:nvGrpSpPr>
            <p:grpSpPr bwMode="auto">
              <a:xfrm>
                <a:off x="0" y="906"/>
                <a:ext cx="5241" cy="699"/>
                <a:chOff x="0" y="0"/>
                <a:chExt cx="5241" cy="699"/>
              </a:xfrm>
            </p:grpSpPr>
            <p:sp>
              <p:nvSpPr>
                <p:cNvPr id="20" name="Line 49"/>
                <p:cNvSpPr>
                  <a:spLocks noChangeShapeType="1"/>
                </p:cNvSpPr>
                <p:nvPr/>
              </p:nvSpPr>
              <p:spPr bwMode="auto">
                <a:xfrm>
                  <a:off x="0" y="699"/>
                  <a:ext cx="5241" cy="0"/>
                </a:xfrm>
                <a:prstGeom prst="line">
                  <a:avLst/>
                </a:prstGeom>
                <a:noFill/>
                <a:ln w="3175">
                  <a:solidFill>
                    <a:srgbClr val="DDDDDD"/>
                  </a:solidFill>
                  <a:round/>
                  <a:headEnd/>
                  <a:tailEnd/>
                </a:ln>
                <a:effectLst/>
              </p:spPr>
              <p:txBody>
                <a:bodyPr wrap="none" anchor="ctr"/>
                <a:lstStyle/>
                <a:p>
                  <a:endParaRPr lang="en-US"/>
                </a:p>
              </p:txBody>
            </p:sp>
            <p:sp>
              <p:nvSpPr>
                <p:cNvPr id="21" name="Line 50"/>
                <p:cNvSpPr>
                  <a:spLocks noChangeShapeType="1"/>
                </p:cNvSpPr>
                <p:nvPr/>
              </p:nvSpPr>
              <p:spPr bwMode="auto">
                <a:xfrm>
                  <a:off x="0" y="441"/>
                  <a:ext cx="5241" cy="0"/>
                </a:xfrm>
                <a:prstGeom prst="line">
                  <a:avLst/>
                </a:prstGeom>
                <a:noFill/>
                <a:ln w="3175">
                  <a:solidFill>
                    <a:srgbClr val="DDDDDD"/>
                  </a:solidFill>
                  <a:round/>
                  <a:headEnd/>
                  <a:tailEnd/>
                </a:ln>
                <a:effectLst/>
              </p:spPr>
              <p:txBody>
                <a:bodyPr wrap="none" anchor="ctr"/>
                <a:lstStyle/>
                <a:p>
                  <a:endParaRPr lang="en-US"/>
                </a:p>
              </p:txBody>
            </p:sp>
            <p:sp>
              <p:nvSpPr>
                <p:cNvPr id="22" name="Line 51"/>
                <p:cNvSpPr>
                  <a:spLocks noChangeShapeType="1"/>
                </p:cNvSpPr>
                <p:nvPr/>
              </p:nvSpPr>
              <p:spPr bwMode="auto">
                <a:xfrm>
                  <a:off x="0" y="208"/>
                  <a:ext cx="5239" cy="0"/>
                </a:xfrm>
                <a:prstGeom prst="line">
                  <a:avLst/>
                </a:prstGeom>
                <a:noFill/>
                <a:ln w="3175">
                  <a:solidFill>
                    <a:srgbClr val="DDDDDD"/>
                  </a:solidFill>
                  <a:round/>
                  <a:headEnd/>
                  <a:tailEnd/>
                </a:ln>
                <a:effectLst/>
              </p:spPr>
              <p:txBody>
                <a:bodyPr wrap="none" anchor="ctr"/>
                <a:lstStyle/>
                <a:p>
                  <a:endParaRPr lang="en-US"/>
                </a:p>
              </p:txBody>
            </p:sp>
            <p:sp>
              <p:nvSpPr>
                <p:cNvPr id="23" name="Line 52"/>
                <p:cNvSpPr>
                  <a:spLocks noChangeShapeType="1"/>
                </p:cNvSpPr>
                <p:nvPr/>
              </p:nvSpPr>
              <p:spPr bwMode="auto">
                <a:xfrm>
                  <a:off x="0" y="0"/>
                  <a:ext cx="5239" cy="0"/>
                </a:xfrm>
                <a:prstGeom prst="line">
                  <a:avLst/>
                </a:prstGeom>
                <a:noFill/>
                <a:ln w="3175">
                  <a:solidFill>
                    <a:srgbClr val="DDDDDD"/>
                  </a:solidFill>
                  <a:round/>
                  <a:headEnd/>
                  <a:tailEnd/>
                </a:ln>
                <a:effectLst/>
              </p:spPr>
              <p:txBody>
                <a:bodyPr wrap="none" anchor="ctr"/>
                <a:lstStyle/>
                <a:p>
                  <a:endParaRPr lang="en-US"/>
                </a:p>
              </p:txBody>
            </p:sp>
          </p:grpSp>
          <p:grpSp>
            <p:nvGrpSpPr>
              <p:cNvPr id="7" name="Group 53"/>
              <p:cNvGrpSpPr>
                <a:grpSpLocks/>
              </p:cNvGrpSpPr>
              <p:nvPr/>
            </p:nvGrpSpPr>
            <p:grpSpPr bwMode="auto">
              <a:xfrm>
                <a:off x="0" y="0"/>
                <a:ext cx="5241" cy="728"/>
                <a:chOff x="0" y="0"/>
                <a:chExt cx="5241" cy="728"/>
              </a:xfrm>
            </p:grpSpPr>
            <p:sp>
              <p:nvSpPr>
                <p:cNvPr id="11" name="Line 54"/>
                <p:cNvSpPr>
                  <a:spLocks noChangeShapeType="1"/>
                </p:cNvSpPr>
                <p:nvPr/>
              </p:nvSpPr>
              <p:spPr bwMode="auto">
                <a:xfrm>
                  <a:off x="0" y="728"/>
                  <a:ext cx="5241" cy="0"/>
                </a:xfrm>
                <a:prstGeom prst="line">
                  <a:avLst/>
                </a:prstGeom>
                <a:noFill/>
                <a:ln w="3175">
                  <a:solidFill>
                    <a:srgbClr val="DDDDDD"/>
                  </a:solidFill>
                  <a:round/>
                  <a:headEnd/>
                  <a:tailEnd/>
                </a:ln>
                <a:effectLst/>
              </p:spPr>
              <p:txBody>
                <a:bodyPr wrap="none" anchor="ctr"/>
                <a:lstStyle/>
                <a:p>
                  <a:endParaRPr lang="en-US"/>
                </a:p>
              </p:txBody>
            </p:sp>
            <p:sp>
              <p:nvSpPr>
                <p:cNvPr id="12" name="Line 55"/>
                <p:cNvSpPr>
                  <a:spLocks noChangeShapeType="1"/>
                </p:cNvSpPr>
                <p:nvPr/>
              </p:nvSpPr>
              <p:spPr bwMode="auto">
                <a:xfrm flipV="1">
                  <a:off x="0" y="557"/>
                  <a:ext cx="5241" cy="1"/>
                </a:xfrm>
                <a:prstGeom prst="line">
                  <a:avLst/>
                </a:prstGeom>
                <a:noFill/>
                <a:ln w="3175">
                  <a:solidFill>
                    <a:srgbClr val="DDDDDD"/>
                  </a:solidFill>
                  <a:round/>
                  <a:headEnd/>
                  <a:tailEnd/>
                </a:ln>
                <a:effectLst/>
              </p:spPr>
              <p:txBody>
                <a:bodyPr wrap="none" anchor="ctr"/>
                <a:lstStyle/>
                <a:p>
                  <a:endParaRPr lang="en-US"/>
                </a:p>
              </p:txBody>
            </p:sp>
            <p:sp>
              <p:nvSpPr>
                <p:cNvPr id="13" name="Line 56"/>
                <p:cNvSpPr>
                  <a:spLocks noChangeShapeType="1"/>
                </p:cNvSpPr>
                <p:nvPr/>
              </p:nvSpPr>
              <p:spPr bwMode="auto">
                <a:xfrm>
                  <a:off x="0" y="401"/>
                  <a:ext cx="5241" cy="5"/>
                </a:xfrm>
                <a:prstGeom prst="line">
                  <a:avLst/>
                </a:prstGeom>
                <a:noFill/>
                <a:ln w="3175">
                  <a:solidFill>
                    <a:srgbClr val="DDDDDD"/>
                  </a:solidFill>
                  <a:round/>
                  <a:headEnd/>
                  <a:tailEnd/>
                </a:ln>
                <a:effectLst/>
              </p:spPr>
              <p:txBody>
                <a:bodyPr wrap="none" anchor="ctr"/>
                <a:lstStyle/>
                <a:p>
                  <a:endParaRPr lang="en-US"/>
                </a:p>
              </p:txBody>
            </p:sp>
            <p:sp>
              <p:nvSpPr>
                <p:cNvPr id="14" name="Line 57"/>
                <p:cNvSpPr>
                  <a:spLocks noChangeShapeType="1"/>
                </p:cNvSpPr>
                <p:nvPr/>
              </p:nvSpPr>
              <p:spPr bwMode="auto">
                <a:xfrm>
                  <a:off x="0" y="277"/>
                  <a:ext cx="5217" cy="0"/>
                </a:xfrm>
                <a:prstGeom prst="line">
                  <a:avLst/>
                </a:prstGeom>
                <a:noFill/>
                <a:ln w="3175">
                  <a:solidFill>
                    <a:srgbClr val="DDDDDD"/>
                  </a:solidFill>
                  <a:round/>
                  <a:headEnd/>
                  <a:tailEnd/>
                </a:ln>
                <a:effectLst/>
              </p:spPr>
              <p:txBody>
                <a:bodyPr wrap="none" anchor="ctr"/>
                <a:lstStyle/>
                <a:p>
                  <a:endParaRPr lang="en-US"/>
                </a:p>
              </p:txBody>
            </p:sp>
            <p:sp>
              <p:nvSpPr>
                <p:cNvPr id="15" name="Line 58"/>
                <p:cNvSpPr>
                  <a:spLocks noChangeShapeType="1"/>
                </p:cNvSpPr>
                <p:nvPr/>
              </p:nvSpPr>
              <p:spPr bwMode="auto">
                <a:xfrm flipV="1">
                  <a:off x="0" y="171"/>
                  <a:ext cx="5241" cy="6"/>
                </a:xfrm>
                <a:prstGeom prst="line">
                  <a:avLst/>
                </a:prstGeom>
                <a:noFill/>
                <a:ln w="3175">
                  <a:solidFill>
                    <a:srgbClr val="DDDDDD"/>
                  </a:solidFill>
                  <a:round/>
                  <a:headEnd/>
                  <a:tailEnd/>
                </a:ln>
                <a:effectLst/>
              </p:spPr>
              <p:txBody>
                <a:bodyPr wrap="none" anchor="ctr"/>
                <a:lstStyle/>
                <a:p>
                  <a:endParaRPr lang="en-US"/>
                </a:p>
              </p:txBody>
            </p:sp>
            <p:sp>
              <p:nvSpPr>
                <p:cNvPr id="16" name="Line 59"/>
                <p:cNvSpPr>
                  <a:spLocks noChangeShapeType="1"/>
                </p:cNvSpPr>
                <p:nvPr/>
              </p:nvSpPr>
              <p:spPr bwMode="auto">
                <a:xfrm>
                  <a:off x="0" y="102"/>
                  <a:ext cx="5241" cy="4"/>
                </a:xfrm>
                <a:prstGeom prst="line">
                  <a:avLst/>
                </a:prstGeom>
                <a:noFill/>
                <a:ln w="3175">
                  <a:solidFill>
                    <a:srgbClr val="DDDDDD"/>
                  </a:solidFill>
                  <a:round/>
                  <a:headEnd/>
                  <a:tailEnd/>
                </a:ln>
                <a:effectLst/>
              </p:spPr>
              <p:txBody>
                <a:bodyPr wrap="none" anchor="ctr"/>
                <a:lstStyle/>
                <a:p>
                  <a:endParaRPr lang="en-US"/>
                </a:p>
              </p:txBody>
            </p:sp>
            <p:sp>
              <p:nvSpPr>
                <p:cNvPr id="17" name="Line 60"/>
                <p:cNvSpPr>
                  <a:spLocks noChangeShapeType="1"/>
                </p:cNvSpPr>
                <p:nvPr/>
              </p:nvSpPr>
              <p:spPr bwMode="auto">
                <a:xfrm flipV="1">
                  <a:off x="0" y="64"/>
                  <a:ext cx="5241" cy="10"/>
                </a:xfrm>
                <a:prstGeom prst="line">
                  <a:avLst/>
                </a:prstGeom>
                <a:noFill/>
                <a:ln w="3175">
                  <a:solidFill>
                    <a:srgbClr val="DDDDDD"/>
                  </a:solidFill>
                  <a:round/>
                  <a:headEnd/>
                  <a:tailEnd/>
                </a:ln>
                <a:effectLst/>
              </p:spPr>
              <p:txBody>
                <a:bodyPr wrap="none" anchor="ctr"/>
                <a:lstStyle/>
                <a:p>
                  <a:endParaRPr lang="en-US"/>
                </a:p>
              </p:txBody>
            </p:sp>
            <p:sp>
              <p:nvSpPr>
                <p:cNvPr id="18" name="Line 61"/>
                <p:cNvSpPr>
                  <a:spLocks noChangeShapeType="1"/>
                </p:cNvSpPr>
                <p:nvPr/>
              </p:nvSpPr>
              <p:spPr bwMode="auto">
                <a:xfrm>
                  <a:off x="23" y="22"/>
                  <a:ext cx="5218" cy="0"/>
                </a:xfrm>
                <a:prstGeom prst="line">
                  <a:avLst/>
                </a:prstGeom>
                <a:noFill/>
                <a:ln w="3175">
                  <a:solidFill>
                    <a:srgbClr val="DDDDDD"/>
                  </a:solidFill>
                  <a:round/>
                  <a:headEnd/>
                  <a:tailEnd/>
                </a:ln>
                <a:effectLst/>
              </p:spPr>
              <p:txBody>
                <a:bodyPr wrap="none" anchor="ctr"/>
                <a:lstStyle/>
                <a:p>
                  <a:endParaRPr lang="en-US"/>
                </a:p>
              </p:txBody>
            </p:sp>
            <p:sp>
              <p:nvSpPr>
                <p:cNvPr id="19" name="Line 62"/>
                <p:cNvSpPr>
                  <a:spLocks noChangeShapeType="1"/>
                </p:cNvSpPr>
                <p:nvPr/>
              </p:nvSpPr>
              <p:spPr bwMode="auto">
                <a:xfrm>
                  <a:off x="0" y="0"/>
                  <a:ext cx="5241" cy="0"/>
                </a:xfrm>
                <a:prstGeom prst="line">
                  <a:avLst/>
                </a:prstGeom>
                <a:noFill/>
                <a:ln w="3175">
                  <a:solidFill>
                    <a:srgbClr val="DDDDDD"/>
                  </a:solidFill>
                  <a:round/>
                  <a:headEnd/>
                  <a:tailEnd/>
                </a:ln>
                <a:effectLst/>
              </p:spPr>
              <p:txBody>
                <a:bodyPr wrap="none" anchor="ctr"/>
                <a:lstStyle/>
                <a:p>
                  <a:endParaRPr lang="en-US"/>
                </a:p>
              </p:txBody>
            </p:sp>
          </p:grpSp>
        </p:grpSp>
      </p:grpSp>
      <p:sp>
        <p:nvSpPr>
          <p:cNvPr id="66" name="Title 1"/>
          <p:cNvSpPr>
            <a:spLocks noGrp="1"/>
          </p:cNvSpPr>
          <p:nvPr>
            <p:ph type="title"/>
          </p:nvPr>
        </p:nvSpPr>
        <p:spPr>
          <a:xfrm>
            <a:off x="1447800" y="304800"/>
            <a:ext cx="7391400" cy="944562"/>
          </a:xfrm>
        </p:spPr>
        <p:txBody>
          <a:bodyPr>
            <a:noAutofit/>
          </a:bodyPr>
          <a:lstStyle/>
          <a:p>
            <a:pPr algn="l"/>
            <a:r>
              <a:rPr lang="en-US" sz="2800" b="1" smtClean="0">
                <a:solidFill>
                  <a:schemeClr val="accent2"/>
                </a:solidFill>
                <a:latin typeface="+mn-lt"/>
                <a:ea typeface="+mn-ea"/>
                <a:cs typeface="+mn-cs"/>
              </a:rPr>
              <a:t>Doanh nghiệp thông qua các tổ chức trung gian trong đóng góp nhân đạo, từ thiện</a:t>
            </a:r>
            <a:endParaRPr lang="en-US" sz="2800" b="1" dirty="0">
              <a:solidFill>
                <a:schemeClr val="accent2"/>
              </a:solidFill>
              <a:latin typeface="+mn-lt"/>
              <a:ea typeface="+mn-ea"/>
              <a:cs typeface="+mn-cs"/>
            </a:endParaRPr>
          </a:p>
        </p:txBody>
      </p:sp>
      <p:grpSp>
        <p:nvGrpSpPr>
          <p:cNvPr id="8" name="Group 66"/>
          <p:cNvGrpSpPr/>
          <p:nvPr/>
        </p:nvGrpSpPr>
        <p:grpSpPr>
          <a:xfrm>
            <a:off x="228600" y="457200"/>
            <a:ext cx="1066800" cy="381000"/>
            <a:chOff x="1143000" y="838200"/>
            <a:chExt cx="1066800" cy="381000"/>
          </a:xfrm>
        </p:grpSpPr>
        <p:sp>
          <p:nvSpPr>
            <p:cNvPr id="68" name="Chevron 67"/>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9" name="Group 11"/>
            <p:cNvGrpSpPr/>
            <p:nvPr/>
          </p:nvGrpSpPr>
          <p:grpSpPr>
            <a:xfrm>
              <a:off x="1143000" y="838200"/>
              <a:ext cx="1066800" cy="381000"/>
              <a:chOff x="1143000" y="838200"/>
              <a:chExt cx="1066800" cy="381000"/>
            </a:xfrm>
          </p:grpSpPr>
          <p:sp>
            <p:nvSpPr>
              <p:cNvPr id="70" name="Pentagon 69"/>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Chevron 70"/>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73" name="TextBox 16"/>
          <p:cNvSpPr txBox="1"/>
          <p:nvPr/>
        </p:nvSpPr>
        <p:spPr>
          <a:xfrm>
            <a:off x="3733800" y="6172200"/>
            <a:ext cx="5257800" cy="523220"/>
          </a:xfrm>
          <a:prstGeom prst="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style>
          <a:lnRef idx="1">
            <a:schemeClr val="accent4"/>
          </a:lnRef>
          <a:fillRef idx="3">
            <a:schemeClr val="accent4"/>
          </a:fillRef>
          <a:effectRef idx="2">
            <a:schemeClr val="accent4"/>
          </a:effectRef>
          <a:fontRef idx="minor">
            <a:schemeClr val="lt1"/>
          </a:fontRef>
        </p:style>
        <p:txBody>
          <a:bodyPr wrap="square" rtlCol="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i="1" smtClean="0"/>
              <a:t>Nguồn: CECODES&amp;VCCI, 2013, </a:t>
            </a:r>
            <a:r>
              <a:rPr lang="en-US" sz="1400" b="1" i="1" smtClean="0"/>
              <a:t>Đóng góp từ thiện của doanh nghiệp và cái nhìn về khối phi chính phủ ở Việt Nam, </a:t>
            </a:r>
            <a:r>
              <a:rPr lang="en-US" sz="1400" i="1" smtClean="0"/>
              <a:t>trang 25</a:t>
            </a:r>
            <a:endParaRPr lang="en-US" sz="1400" i="1"/>
          </a:p>
        </p:txBody>
      </p:sp>
      <p:graphicFrame>
        <p:nvGraphicFramePr>
          <p:cNvPr id="75" name="Chart 74"/>
          <p:cNvGraphicFramePr/>
          <p:nvPr/>
        </p:nvGraphicFramePr>
        <p:xfrm>
          <a:off x="1143000" y="1676400"/>
          <a:ext cx="73152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76" name="TextBox 75"/>
          <p:cNvSpPr txBox="1"/>
          <p:nvPr/>
        </p:nvSpPr>
        <p:spPr>
          <a:xfrm>
            <a:off x="8310750" y="5438900"/>
            <a:ext cx="533400" cy="400110"/>
          </a:xfrm>
          <a:prstGeom prst="rect">
            <a:avLst/>
          </a:prstGeom>
          <a:noFill/>
        </p:spPr>
        <p:txBody>
          <a:bodyPr wrap="square" rtlCol="0">
            <a:spAutoFit/>
          </a:bodyPr>
          <a:lstStyle/>
          <a:p>
            <a:r>
              <a:rPr lang="en-US" sz="2000" smtClean="0"/>
              <a:t>(%)</a:t>
            </a:r>
            <a:endParaRPr lang="en-US" sz="2000"/>
          </a:p>
        </p:txBody>
      </p:sp>
    </p:spTree>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0"/>
          <p:cNvGrpSpPr/>
          <p:nvPr/>
        </p:nvGrpSpPr>
        <p:grpSpPr>
          <a:xfrm>
            <a:off x="609600" y="550225"/>
            <a:ext cx="1066800" cy="609600"/>
            <a:chOff x="1143000" y="838200"/>
            <a:chExt cx="1066800" cy="381000"/>
          </a:xfrm>
        </p:grpSpPr>
        <p:sp>
          <p:nvSpPr>
            <p:cNvPr id="5" name="Chevron 4"/>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6" name="Group 11"/>
            <p:cNvGrpSpPr/>
            <p:nvPr/>
          </p:nvGrpSpPr>
          <p:grpSpPr>
            <a:xfrm>
              <a:off x="1143000" y="838200"/>
              <a:ext cx="1066800" cy="381000"/>
              <a:chOff x="1143000" y="838200"/>
              <a:chExt cx="1066800" cy="381000"/>
            </a:xfrm>
          </p:grpSpPr>
          <p:sp>
            <p:nvSpPr>
              <p:cNvPr id="7" name="Pentagon 6"/>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hevron 7"/>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9" name="TextBox 8"/>
          <p:cNvSpPr txBox="1"/>
          <p:nvPr/>
        </p:nvSpPr>
        <p:spPr>
          <a:xfrm>
            <a:off x="1752600" y="533400"/>
            <a:ext cx="6822375" cy="769441"/>
          </a:xfrm>
          <a:prstGeom prst="rect">
            <a:avLst/>
          </a:prstGeom>
          <a:noFill/>
        </p:spPr>
        <p:txBody>
          <a:bodyPr wrap="square" rtlCol="0">
            <a:spAutoFit/>
          </a:bodyPr>
          <a:lstStyle/>
          <a:p>
            <a:r>
              <a:rPr lang="en-US" sz="3600" b="1" dirty="0" err="1" smtClean="0">
                <a:solidFill>
                  <a:schemeClr val="accent2"/>
                </a:solidFill>
              </a:rPr>
              <a:t>Chuyên</a:t>
            </a:r>
            <a:r>
              <a:rPr lang="en-US" sz="3600" b="1" dirty="0" smtClean="0">
                <a:solidFill>
                  <a:schemeClr val="accent2"/>
                </a:solidFill>
              </a:rPr>
              <a:t> </a:t>
            </a:r>
            <a:r>
              <a:rPr lang="en-US" sz="3600" b="1" dirty="0" err="1" smtClean="0">
                <a:solidFill>
                  <a:schemeClr val="accent2"/>
                </a:solidFill>
              </a:rPr>
              <a:t>môn</a:t>
            </a:r>
            <a:r>
              <a:rPr lang="en-US" sz="3600" b="1" dirty="0" smtClean="0">
                <a:solidFill>
                  <a:schemeClr val="accent2"/>
                </a:solidFill>
              </a:rPr>
              <a:t> </a:t>
            </a:r>
            <a:r>
              <a:rPr lang="en-US" sz="3600" b="1" dirty="0" err="1" smtClean="0">
                <a:solidFill>
                  <a:schemeClr val="accent2"/>
                </a:solidFill>
              </a:rPr>
              <a:t>hóa</a:t>
            </a:r>
            <a:r>
              <a:rPr lang="en-US" sz="3600" b="1" dirty="0" smtClean="0">
                <a:solidFill>
                  <a:schemeClr val="accent2"/>
                </a:solidFill>
              </a:rPr>
              <a:t> </a:t>
            </a:r>
            <a:r>
              <a:rPr lang="en-US" sz="3600" b="1" dirty="0" err="1" smtClean="0">
                <a:solidFill>
                  <a:schemeClr val="accent2"/>
                </a:solidFill>
              </a:rPr>
              <a:t>hỗ</a:t>
            </a:r>
            <a:r>
              <a:rPr lang="en-US" sz="3600" b="1" dirty="0" smtClean="0">
                <a:solidFill>
                  <a:schemeClr val="accent2"/>
                </a:solidFill>
              </a:rPr>
              <a:t> </a:t>
            </a:r>
            <a:r>
              <a:rPr lang="en-US" sz="3600" b="1" dirty="0" err="1" smtClean="0">
                <a:solidFill>
                  <a:schemeClr val="accent2"/>
                </a:solidFill>
              </a:rPr>
              <a:t>trợ</a:t>
            </a:r>
            <a:r>
              <a:rPr lang="en-US" sz="3600" b="1" dirty="0" smtClean="0">
                <a:solidFill>
                  <a:schemeClr val="accent2"/>
                </a:solidFill>
              </a:rPr>
              <a:t> </a:t>
            </a:r>
            <a:r>
              <a:rPr lang="en-US" sz="3600" b="1" dirty="0" err="1" smtClean="0">
                <a:solidFill>
                  <a:schemeClr val="accent2"/>
                </a:solidFill>
              </a:rPr>
              <a:t>từ</a:t>
            </a:r>
            <a:r>
              <a:rPr lang="en-US" sz="3600" b="1" dirty="0" smtClean="0">
                <a:solidFill>
                  <a:schemeClr val="accent2"/>
                </a:solidFill>
              </a:rPr>
              <a:t> </a:t>
            </a:r>
            <a:r>
              <a:rPr lang="en-US" sz="3600" b="1" dirty="0" err="1" smtClean="0">
                <a:solidFill>
                  <a:schemeClr val="accent2"/>
                </a:solidFill>
              </a:rPr>
              <a:t>thiện</a:t>
            </a:r>
            <a:r>
              <a:rPr lang="en-US" sz="4400" b="1" dirty="0" smtClean="0">
                <a:solidFill>
                  <a:schemeClr val="accent2"/>
                </a:solidFill>
              </a:rPr>
              <a:t> </a:t>
            </a:r>
            <a:endParaRPr lang="en-US" sz="4400" b="1" dirty="0">
              <a:solidFill>
                <a:schemeClr val="accent2"/>
              </a:solidFill>
            </a:endParaRPr>
          </a:p>
        </p:txBody>
      </p:sp>
      <p:sp>
        <p:nvSpPr>
          <p:cNvPr id="21" name="Rectangle 37"/>
          <p:cNvSpPr>
            <a:spLocks noChangeArrowheads="1"/>
          </p:cNvSpPr>
          <p:nvPr/>
        </p:nvSpPr>
        <p:spPr bwMode="auto">
          <a:xfrm>
            <a:off x="1524000" y="1600200"/>
            <a:ext cx="6705600" cy="4483279"/>
          </a:xfrm>
          <a:prstGeom prst="rect">
            <a:avLst/>
          </a:prstGeom>
          <a:noFill/>
          <a:ln w="9525">
            <a:noFill/>
            <a:miter lim="800000"/>
            <a:headEnd/>
            <a:tailEnd/>
          </a:ln>
          <a:effectLst/>
        </p:spPr>
        <p:txBody>
          <a:bodyPr wrap="square">
            <a:spAutoFit/>
          </a:bodyPr>
          <a:lstStyle/>
          <a:p>
            <a:pPr marL="344488" indent="-344488" algn="just">
              <a:spcBef>
                <a:spcPts val="1000"/>
              </a:spcBef>
              <a:spcAft>
                <a:spcPts val="1000"/>
              </a:spcAft>
              <a:buFont typeface="Wingdings" pitchFamily="2" charset="2"/>
              <a:buChar char="ü"/>
            </a:pPr>
            <a:r>
              <a:rPr lang="en-US" sz="2800" i="1" dirty="0" err="1" smtClean="0"/>
              <a:t>Tiền</a:t>
            </a:r>
            <a:r>
              <a:rPr lang="en-US" sz="2800" i="1" dirty="0" smtClean="0"/>
              <a:t> </a:t>
            </a:r>
            <a:r>
              <a:rPr lang="en-US" sz="2800" i="1" dirty="0" err="1" smtClean="0"/>
              <a:t>là</a:t>
            </a:r>
            <a:r>
              <a:rPr lang="en-US" sz="2800" i="1" dirty="0" smtClean="0"/>
              <a:t> </a:t>
            </a:r>
            <a:r>
              <a:rPr lang="en-US" sz="2800" i="1" dirty="0" err="1" smtClean="0"/>
              <a:t>hình</a:t>
            </a:r>
            <a:r>
              <a:rPr lang="en-US" sz="2800" i="1" dirty="0" smtClean="0"/>
              <a:t> </a:t>
            </a:r>
            <a:r>
              <a:rPr lang="en-US" sz="2800" i="1" dirty="0" err="1" smtClean="0"/>
              <a:t>thức</a:t>
            </a:r>
            <a:r>
              <a:rPr lang="en-US" sz="2800" i="1" dirty="0" smtClean="0"/>
              <a:t> </a:t>
            </a:r>
            <a:r>
              <a:rPr lang="en-US" sz="2800" i="1" dirty="0" err="1" smtClean="0"/>
              <a:t>đóng</a:t>
            </a:r>
            <a:r>
              <a:rPr lang="en-US" sz="2800" i="1" dirty="0" smtClean="0"/>
              <a:t> </a:t>
            </a:r>
            <a:r>
              <a:rPr lang="en-US" sz="2800" i="1" dirty="0" err="1" smtClean="0"/>
              <a:t>góp</a:t>
            </a:r>
            <a:r>
              <a:rPr lang="en-US" sz="2800" i="1" dirty="0" smtClean="0"/>
              <a:t> </a:t>
            </a:r>
            <a:r>
              <a:rPr lang="en-US" sz="2800" i="1" dirty="0" err="1" smtClean="0"/>
              <a:t>phổ</a:t>
            </a:r>
            <a:r>
              <a:rPr lang="en-US" sz="2800" i="1" dirty="0" smtClean="0"/>
              <a:t> </a:t>
            </a:r>
            <a:r>
              <a:rPr lang="en-US" sz="2800" i="1" dirty="0" err="1" smtClean="0"/>
              <a:t>biến</a:t>
            </a:r>
            <a:r>
              <a:rPr lang="en-US" sz="2800" i="1" dirty="0" smtClean="0"/>
              <a:t>, </a:t>
            </a:r>
            <a:r>
              <a:rPr lang="en-US" sz="2800" i="1" dirty="0" err="1" smtClean="0"/>
              <a:t>rất</a:t>
            </a:r>
            <a:r>
              <a:rPr lang="en-US" sz="2800" i="1" dirty="0" smtClean="0"/>
              <a:t> </a:t>
            </a:r>
            <a:r>
              <a:rPr lang="en-US" sz="2800" i="1" dirty="0" err="1" smtClean="0"/>
              <a:t>ít</a:t>
            </a:r>
            <a:r>
              <a:rPr lang="en-US" sz="2800" i="1" dirty="0" smtClean="0"/>
              <a:t> DN </a:t>
            </a:r>
            <a:r>
              <a:rPr lang="en-US" sz="2800" i="1" dirty="0" err="1" smtClean="0"/>
              <a:t>đóng</a:t>
            </a:r>
            <a:r>
              <a:rPr lang="en-US" sz="2800" i="1" dirty="0" smtClean="0"/>
              <a:t> </a:t>
            </a:r>
            <a:r>
              <a:rPr lang="en-US" sz="2800" i="1" dirty="0" err="1" smtClean="0"/>
              <a:t>góp</a:t>
            </a:r>
            <a:r>
              <a:rPr lang="en-US" sz="2800" i="1" dirty="0" smtClean="0"/>
              <a:t> </a:t>
            </a:r>
            <a:r>
              <a:rPr lang="en-US" sz="2800" i="1" dirty="0" err="1" smtClean="0"/>
              <a:t>bằng</a:t>
            </a:r>
            <a:r>
              <a:rPr lang="en-US" sz="2800" i="1" dirty="0" smtClean="0"/>
              <a:t> </a:t>
            </a:r>
            <a:r>
              <a:rPr lang="en-US" sz="2800" i="1" dirty="0" err="1" smtClean="0"/>
              <a:t>hình</a:t>
            </a:r>
            <a:r>
              <a:rPr lang="en-US" sz="2800" i="1" dirty="0" smtClean="0"/>
              <a:t> </a:t>
            </a:r>
            <a:r>
              <a:rPr lang="en-US" sz="2800" i="1" dirty="0" err="1" smtClean="0"/>
              <a:t>thức</a:t>
            </a:r>
            <a:r>
              <a:rPr lang="en-US" sz="2800" i="1" dirty="0" smtClean="0"/>
              <a:t> </a:t>
            </a:r>
            <a:r>
              <a:rPr lang="en-US" sz="2800" i="1" dirty="0" err="1" smtClean="0"/>
              <a:t>khác</a:t>
            </a:r>
            <a:r>
              <a:rPr lang="en-US" sz="2800" i="1" dirty="0" smtClean="0"/>
              <a:t> (</a:t>
            </a:r>
            <a:r>
              <a:rPr lang="en-US" sz="2800" i="1" dirty="0" err="1" smtClean="0"/>
              <a:t>ví</a:t>
            </a:r>
            <a:r>
              <a:rPr lang="en-US" sz="2800" i="1" dirty="0" smtClean="0"/>
              <a:t> </a:t>
            </a:r>
            <a:r>
              <a:rPr lang="en-US" sz="2800" i="1" dirty="0" err="1" smtClean="0"/>
              <a:t>dụ</a:t>
            </a:r>
            <a:r>
              <a:rPr lang="en-US" sz="2800" i="1" dirty="0" smtClean="0"/>
              <a:t>: </a:t>
            </a:r>
            <a:r>
              <a:rPr lang="en-US" sz="2800" i="1" dirty="0" err="1" smtClean="0"/>
              <a:t>thời</a:t>
            </a:r>
            <a:r>
              <a:rPr lang="en-US" sz="2800" i="1" dirty="0" smtClean="0"/>
              <a:t> </a:t>
            </a:r>
            <a:r>
              <a:rPr lang="en-US" sz="2800" i="1" dirty="0" err="1" smtClean="0"/>
              <a:t>gian</a:t>
            </a:r>
            <a:r>
              <a:rPr lang="en-US" sz="2800" i="1" dirty="0" smtClean="0"/>
              <a:t> </a:t>
            </a:r>
            <a:r>
              <a:rPr lang="en-US" sz="2800" i="1" dirty="0" err="1" smtClean="0"/>
              <a:t>của</a:t>
            </a:r>
            <a:r>
              <a:rPr lang="en-US" sz="2800" i="1" dirty="0" smtClean="0"/>
              <a:t> </a:t>
            </a:r>
            <a:r>
              <a:rPr lang="en-US" sz="2800" i="1" dirty="0" err="1" smtClean="0"/>
              <a:t>nhân</a:t>
            </a:r>
            <a:r>
              <a:rPr lang="en-US" sz="2800" i="1" dirty="0" smtClean="0"/>
              <a:t> </a:t>
            </a:r>
            <a:r>
              <a:rPr lang="en-US" sz="2800" i="1" dirty="0" err="1" smtClean="0"/>
              <a:t>viên</a:t>
            </a:r>
            <a:r>
              <a:rPr lang="en-US" sz="2800" i="1" dirty="0" smtClean="0"/>
              <a:t>)</a:t>
            </a:r>
          </a:p>
          <a:p>
            <a:pPr marL="344488" indent="-344488" algn="just">
              <a:spcBef>
                <a:spcPts val="1000"/>
              </a:spcBef>
              <a:spcAft>
                <a:spcPts val="1000"/>
              </a:spcAft>
              <a:buFont typeface="Wingdings" pitchFamily="2" charset="2"/>
              <a:buChar char="ü"/>
            </a:pPr>
            <a:r>
              <a:rPr lang="en-US" sz="2800" i="1" dirty="0" err="1" smtClean="0"/>
              <a:t>Đóng</a:t>
            </a:r>
            <a:r>
              <a:rPr lang="en-US" sz="2800" i="1" dirty="0" smtClean="0"/>
              <a:t> </a:t>
            </a:r>
            <a:r>
              <a:rPr lang="en-US" sz="2800" i="1" dirty="0" err="1" smtClean="0"/>
              <a:t>góp</a:t>
            </a:r>
            <a:r>
              <a:rPr lang="en-US" sz="2800" i="1" dirty="0" smtClean="0"/>
              <a:t> </a:t>
            </a:r>
            <a:r>
              <a:rPr lang="en-US" sz="2800" i="1" dirty="0" err="1" smtClean="0"/>
              <a:t>vào</a:t>
            </a:r>
            <a:r>
              <a:rPr lang="en-US" sz="2800" i="1" dirty="0" smtClean="0"/>
              <a:t> </a:t>
            </a:r>
            <a:r>
              <a:rPr lang="en-US" sz="2800" i="1" dirty="0" err="1" smtClean="0"/>
              <a:t>các</a:t>
            </a:r>
            <a:r>
              <a:rPr lang="en-US" sz="2800" i="1" dirty="0" smtClean="0"/>
              <a:t> </a:t>
            </a:r>
            <a:r>
              <a:rPr lang="en-US" sz="2800" i="1" dirty="0" err="1" smtClean="0"/>
              <a:t>hoạt</a:t>
            </a:r>
            <a:r>
              <a:rPr lang="en-US" sz="2800" i="1" dirty="0" smtClean="0"/>
              <a:t> </a:t>
            </a:r>
            <a:r>
              <a:rPr lang="en-US" sz="2800" i="1" dirty="0" err="1" smtClean="0"/>
              <a:t>động</a:t>
            </a:r>
            <a:r>
              <a:rPr lang="en-US" sz="2800" i="1" dirty="0" smtClean="0"/>
              <a:t> </a:t>
            </a:r>
            <a:r>
              <a:rPr lang="en-US" sz="2800" i="1" dirty="0" err="1" smtClean="0"/>
              <a:t>từ</a:t>
            </a:r>
            <a:r>
              <a:rPr lang="en-US" sz="2800" i="1" dirty="0" smtClean="0"/>
              <a:t> </a:t>
            </a:r>
            <a:r>
              <a:rPr lang="en-US" sz="2800" i="1" dirty="0" err="1" smtClean="0"/>
              <a:t>thiện</a:t>
            </a:r>
            <a:r>
              <a:rPr lang="en-US" sz="2800" i="1" dirty="0" smtClean="0"/>
              <a:t> </a:t>
            </a:r>
            <a:r>
              <a:rPr lang="en-US" sz="2800" i="1" dirty="0" err="1" smtClean="0"/>
              <a:t>truyền</a:t>
            </a:r>
            <a:r>
              <a:rPr lang="en-US" sz="2800" i="1" dirty="0" smtClean="0"/>
              <a:t> </a:t>
            </a:r>
            <a:r>
              <a:rPr lang="en-US" sz="2800" i="1" dirty="0" err="1" smtClean="0"/>
              <a:t>thống</a:t>
            </a:r>
            <a:r>
              <a:rPr lang="en-US" sz="2800" i="1" dirty="0" smtClean="0"/>
              <a:t>, </a:t>
            </a:r>
            <a:r>
              <a:rPr lang="en-US" sz="2800" i="1" dirty="0" err="1" smtClean="0"/>
              <a:t>ít</a:t>
            </a:r>
            <a:r>
              <a:rPr lang="en-US" sz="2800" i="1" dirty="0" smtClean="0"/>
              <a:t> </a:t>
            </a:r>
            <a:r>
              <a:rPr lang="en-US" sz="2800" i="1" dirty="0" err="1" smtClean="0"/>
              <a:t>hỗ</a:t>
            </a:r>
            <a:r>
              <a:rPr lang="en-US" sz="2800" i="1" dirty="0" smtClean="0"/>
              <a:t> </a:t>
            </a:r>
            <a:r>
              <a:rPr lang="en-US" sz="2800" i="1" dirty="0" err="1" smtClean="0"/>
              <a:t>trợ</a:t>
            </a:r>
            <a:r>
              <a:rPr lang="en-US" sz="2800" i="1" dirty="0" smtClean="0"/>
              <a:t> </a:t>
            </a:r>
            <a:r>
              <a:rPr lang="en-US" sz="2800" i="1" dirty="0" err="1" smtClean="0"/>
              <a:t>các</a:t>
            </a:r>
            <a:r>
              <a:rPr lang="en-US" sz="2800" i="1" dirty="0" smtClean="0"/>
              <a:t> </a:t>
            </a:r>
            <a:r>
              <a:rPr lang="en-US" sz="2800" i="1" dirty="0" err="1" smtClean="0"/>
              <a:t>vấn</a:t>
            </a:r>
            <a:r>
              <a:rPr lang="en-US" sz="2800" i="1" dirty="0" smtClean="0"/>
              <a:t> </a:t>
            </a:r>
            <a:r>
              <a:rPr lang="en-US" sz="2800" i="1" dirty="0" err="1" smtClean="0"/>
              <a:t>đề</a:t>
            </a:r>
            <a:r>
              <a:rPr lang="en-US" sz="2800" i="1" dirty="0" smtClean="0"/>
              <a:t> </a:t>
            </a:r>
            <a:r>
              <a:rPr lang="en-US" sz="2800" i="1" dirty="0" err="1" smtClean="0"/>
              <a:t>nóng</a:t>
            </a:r>
            <a:r>
              <a:rPr lang="en-US" sz="2800" i="1" dirty="0" smtClean="0"/>
              <a:t> và </a:t>
            </a:r>
            <a:r>
              <a:rPr lang="en-US" sz="2800" i="1" dirty="0" err="1" smtClean="0"/>
              <a:t>phức</a:t>
            </a:r>
            <a:r>
              <a:rPr lang="en-US" sz="2800" i="1" dirty="0" smtClean="0"/>
              <a:t> </a:t>
            </a:r>
            <a:r>
              <a:rPr lang="en-US" sz="2800" i="1" dirty="0" err="1" smtClean="0"/>
              <a:t>tạp</a:t>
            </a:r>
            <a:r>
              <a:rPr lang="en-US" sz="2800" i="1" dirty="0" smtClean="0"/>
              <a:t> </a:t>
            </a:r>
            <a:r>
              <a:rPr lang="en-US" sz="2800" i="1" dirty="0" err="1" smtClean="0"/>
              <a:t>của</a:t>
            </a:r>
            <a:r>
              <a:rPr lang="en-US" sz="2800" i="1" dirty="0" smtClean="0"/>
              <a:t> </a:t>
            </a:r>
            <a:r>
              <a:rPr lang="en-US" sz="2800" i="1" dirty="0" err="1" smtClean="0"/>
              <a:t>xã</a:t>
            </a:r>
            <a:r>
              <a:rPr lang="en-US" sz="2800" i="1" dirty="0" smtClean="0"/>
              <a:t> </a:t>
            </a:r>
            <a:r>
              <a:rPr lang="en-US" sz="2800" i="1" dirty="0" err="1" smtClean="0"/>
              <a:t>hội</a:t>
            </a:r>
            <a:r>
              <a:rPr lang="en-US" sz="2800" i="1" dirty="0" smtClean="0"/>
              <a:t> </a:t>
            </a:r>
          </a:p>
          <a:p>
            <a:pPr marL="344488" indent="-344488" algn="just">
              <a:spcBef>
                <a:spcPts val="1000"/>
              </a:spcBef>
              <a:spcAft>
                <a:spcPts val="1000"/>
              </a:spcAft>
              <a:buFont typeface="Wingdings" pitchFamily="2" charset="2"/>
              <a:buChar char="ü"/>
            </a:pPr>
            <a:r>
              <a:rPr lang="en-US" sz="2800" i="1" dirty="0" err="1" smtClean="0"/>
              <a:t>Cần</a:t>
            </a:r>
            <a:r>
              <a:rPr lang="en-US" sz="2800" i="1" dirty="0" smtClean="0"/>
              <a:t> </a:t>
            </a:r>
            <a:r>
              <a:rPr lang="en-US" sz="2800" i="1" dirty="0" err="1" smtClean="0"/>
              <a:t>coi</a:t>
            </a:r>
            <a:r>
              <a:rPr lang="en-US" sz="2800" i="1" dirty="0" smtClean="0"/>
              <a:t> </a:t>
            </a:r>
            <a:r>
              <a:rPr lang="en-US" sz="2800" i="1" dirty="0" err="1" smtClean="0"/>
              <a:t>hỗ</a:t>
            </a:r>
            <a:r>
              <a:rPr lang="en-US" sz="2800" i="1" dirty="0" smtClean="0"/>
              <a:t> </a:t>
            </a:r>
            <a:r>
              <a:rPr lang="en-US" sz="2800" i="1" dirty="0" err="1" smtClean="0"/>
              <a:t>trợ</a:t>
            </a:r>
            <a:r>
              <a:rPr lang="en-US" sz="2800" i="1" dirty="0" smtClean="0"/>
              <a:t> </a:t>
            </a:r>
            <a:r>
              <a:rPr lang="en-US" sz="2800" i="1" dirty="0" err="1" smtClean="0"/>
              <a:t>từ</a:t>
            </a:r>
            <a:r>
              <a:rPr lang="en-US" sz="2800" i="1" dirty="0" smtClean="0"/>
              <a:t> </a:t>
            </a:r>
            <a:r>
              <a:rPr lang="en-US" sz="2800" i="1" dirty="0" err="1" smtClean="0"/>
              <a:t>thiện</a:t>
            </a:r>
            <a:r>
              <a:rPr lang="en-US" sz="2800" i="1" dirty="0" smtClean="0"/>
              <a:t> </a:t>
            </a:r>
            <a:r>
              <a:rPr lang="en-US" sz="2800" i="1" dirty="0" err="1" smtClean="0"/>
              <a:t>là</a:t>
            </a:r>
            <a:r>
              <a:rPr lang="en-US" sz="2800" i="1" dirty="0" smtClean="0"/>
              <a:t> </a:t>
            </a:r>
            <a:r>
              <a:rPr lang="en-US" sz="2800" i="1" dirty="0" err="1" smtClean="0"/>
              <a:t>một</a:t>
            </a:r>
            <a:r>
              <a:rPr lang="en-US" sz="2800" i="1" dirty="0" smtClean="0"/>
              <a:t> </a:t>
            </a:r>
            <a:r>
              <a:rPr lang="en-US" sz="2800" i="1" dirty="0" err="1" smtClean="0"/>
              <a:t>phần</a:t>
            </a:r>
            <a:r>
              <a:rPr lang="en-US" sz="2800" i="1" dirty="0" smtClean="0"/>
              <a:t> </a:t>
            </a:r>
            <a:r>
              <a:rPr lang="en-US" sz="2800" i="1" dirty="0" err="1" smtClean="0"/>
              <a:t>của</a:t>
            </a:r>
            <a:r>
              <a:rPr lang="en-US" sz="2800" i="1" dirty="0" smtClean="0"/>
              <a:t> </a:t>
            </a:r>
            <a:r>
              <a:rPr lang="en-US" sz="2800" i="1" dirty="0" err="1" smtClean="0"/>
              <a:t>mục</a:t>
            </a:r>
            <a:r>
              <a:rPr lang="en-US" sz="2800" i="1" dirty="0" smtClean="0"/>
              <a:t> </a:t>
            </a:r>
            <a:r>
              <a:rPr lang="en-US" sz="2800" i="1" dirty="0" err="1" smtClean="0"/>
              <a:t>tiêu</a:t>
            </a:r>
            <a:r>
              <a:rPr lang="en-US" sz="2800" i="1" dirty="0" smtClean="0"/>
              <a:t> </a:t>
            </a:r>
            <a:r>
              <a:rPr lang="en-US" sz="2800" i="1" dirty="0" err="1" smtClean="0"/>
              <a:t>kinh</a:t>
            </a:r>
            <a:r>
              <a:rPr lang="en-US" sz="2800" i="1" dirty="0" smtClean="0"/>
              <a:t> </a:t>
            </a:r>
            <a:r>
              <a:rPr lang="en-US" sz="2800" i="1" dirty="0" err="1" smtClean="0"/>
              <a:t>doanh</a:t>
            </a:r>
            <a:r>
              <a:rPr lang="en-US" sz="2800" i="1" dirty="0" smtClean="0"/>
              <a:t>, và </a:t>
            </a:r>
            <a:r>
              <a:rPr lang="en-US" sz="2800" i="1" dirty="0" err="1" smtClean="0"/>
              <a:t>cần</a:t>
            </a:r>
            <a:r>
              <a:rPr lang="en-US" sz="2800" i="1" dirty="0" smtClean="0"/>
              <a:t> </a:t>
            </a:r>
            <a:r>
              <a:rPr lang="en-US" sz="2800" i="1" dirty="0" err="1" smtClean="0"/>
              <a:t>có</a:t>
            </a:r>
            <a:r>
              <a:rPr lang="en-US" sz="2800" i="1" dirty="0" smtClean="0"/>
              <a:t> </a:t>
            </a:r>
            <a:r>
              <a:rPr lang="en-US" sz="2800" i="1" dirty="0" err="1" smtClean="0"/>
              <a:t>chiến</a:t>
            </a:r>
            <a:r>
              <a:rPr lang="en-US" sz="2800" i="1" dirty="0" smtClean="0"/>
              <a:t> </a:t>
            </a:r>
            <a:r>
              <a:rPr lang="en-US" sz="2800" i="1" dirty="0" err="1" smtClean="0"/>
              <a:t>lược</a:t>
            </a:r>
            <a:r>
              <a:rPr lang="en-US" sz="2800" i="1" dirty="0" smtClean="0"/>
              <a:t> </a:t>
            </a:r>
            <a:r>
              <a:rPr lang="en-US" sz="2800" i="1" dirty="0" err="1" smtClean="0"/>
              <a:t>rõ</a:t>
            </a:r>
            <a:r>
              <a:rPr lang="en-US" sz="2800" i="1" dirty="0" smtClean="0"/>
              <a:t> </a:t>
            </a:r>
            <a:r>
              <a:rPr lang="en-US" sz="2800" i="1" dirty="0" err="1" smtClean="0"/>
              <a:t>ràng</a:t>
            </a:r>
            <a:r>
              <a:rPr lang="en-US" sz="2800" i="1" dirty="0" smtClean="0"/>
              <a:t>, </a:t>
            </a:r>
            <a:r>
              <a:rPr lang="en-US" sz="2800" i="1" dirty="0" err="1" smtClean="0"/>
              <a:t>lâu</a:t>
            </a:r>
            <a:r>
              <a:rPr lang="en-US" sz="2800" i="1" dirty="0" smtClean="0"/>
              <a:t> </a:t>
            </a:r>
            <a:r>
              <a:rPr lang="en-US" sz="2800" i="1" dirty="0" err="1" smtClean="0"/>
              <a:t>dài</a:t>
            </a:r>
            <a:r>
              <a:rPr lang="en-US" sz="2800" i="1" dirty="0" smtClean="0"/>
              <a:t> …</a:t>
            </a:r>
            <a:endParaRPr lang="en-US" sz="2400" i="1" dirty="0" smtClean="0"/>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09600" y="550225"/>
            <a:ext cx="1066800" cy="609600"/>
            <a:chOff x="1143000" y="838200"/>
            <a:chExt cx="1066800" cy="381000"/>
          </a:xfrm>
        </p:grpSpPr>
        <p:sp>
          <p:nvSpPr>
            <p:cNvPr id="12" name="Chevron 11"/>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3" name="Group 11"/>
            <p:cNvGrpSpPr/>
            <p:nvPr/>
          </p:nvGrpSpPr>
          <p:grpSpPr>
            <a:xfrm>
              <a:off x="1143000" y="838200"/>
              <a:ext cx="1066800" cy="381000"/>
              <a:chOff x="1143000" y="838200"/>
              <a:chExt cx="1066800" cy="381000"/>
            </a:xfrm>
          </p:grpSpPr>
          <p:sp>
            <p:nvSpPr>
              <p:cNvPr id="14" name="Pentagon 13"/>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hevron 14"/>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6" name="TextBox 15"/>
          <p:cNvSpPr txBox="1"/>
          <p:nvPr/>
        </p:nvSpPr>
        <p:spPr>
          <a:xfrm>
            <a:off x="1752600" y="533400"/>
            <a:ext cx="6822375" cy="646331"/>
          </a:xfrm>
          <a:prstGeom prst="rect">
            <a:avLst/>
          </a:prstGeom>
          <a:noFill/>
        </p:spPr>
        <p:txBody>
          <a:bodyPr wrap="square" rtlCol="0">
            <a:spAutoFit/>
          </a:bodyPr>
          <a:lstStyle/>
          <a:p>
            <a:r>
              <a:rPr lang="en-US" sz="3600" b="1" dirty="0" err="1" smtClean="0">
                <a:solidFill>
                  <a:schemeClr val="accent2"/>
                </a:solidFill>
              </a:rPr>
              <a:t>Chuyên</a:t>
            </a:r>
            <a:r>
              <a:rPr lang="en-US" sz="3600" b="1" dirty="0" smtClean="0">
                <a:solidFill>
                  <a:schemeClr val="accent2"/>
                </a:solidFill>
              </a:rPr>
              <a:t> </a:t>
            </a:r>
            <a:r>
              <a:rPr lang="en-US" sz="3600" b="1" dirty="0" err="1" smtClean="0">
                <a:solidFill>
                  <a:schemeClr val="accent2"/>
                </a:solidFill>
              </a:rPr>
              <a:t>môn</a:t>
            </a:r>
            <a:r>
              <a:rPr lang="en-US" sz="3600" b="1" dirty="0" smtClean="0">
                <a:solidFill>
                  <a:schemeClr val="accent2"/>
                </a:solidFill>
              </a:rPr>
              <a:t> </a:t>
            </a:r>
            <a:r>
              <a:rPr lang="en-US" sz="3600" b="1" dirty="0" err="1" smtClean="0">
                <a:solidFill>
                  <a:schemeClr val="accent2"/>
                </a:solidFill>
              </a:rPr>
              <a:t>hóa</a:t>
            </a:r>
            <a:r>
              <a:rPr lang="en-US" sz="3600" b="1" dirty="0" smtClean="0">
                <a:solidFill>
                  <a:schemeClr val="accent2"/>
                </a:solidFill>
              </a:rPr>
              <a:t> </a:t>
            </a:r>
            <a:r>
              <a:rPr lang="en-US" sz="3600" b="1" dirty="0" err="1" smtClean="0">
                <a:solidFill>
                  <a:schemeClr val="accent2"/>
                </a:solidFill>
              </a:rPr>
              <a:t>hỗ</a:t>
            </a:r>
            <a:r>
              <a:rPr lang="en-US" sz="3600" b="1" dirty="0" smtClean="0">
                <a:solidFill>
                  <a:schemeClr val="accent2"/>
                </a:solidFill>
              </a:rPr>
              <a:t> </a:t>
            </a:r>
            <a:r>
              <a:rPr lang="en-US" sz="3600" b="1" dirty="0" err="1" smtClean="0">
                <a:solidFill>
                  <a:schemeClr val="accent2"/>
                </a:solidFill>
              </a:rPr>
              <a:t>trợ</a:t>
            </a:r>
            <a:r>
              <a:rPr lang="en-US" sz="3600" b="1" dirty="0" smtClean="0">
                <a:solidFill>
                  <a:schemeClr val="accent2"/>
                </a:solidFill>
              </a:rPr>
              <a:t> </a:t>
            </a:r>
            <a:r>
              <a:rPr lang="en-US" sz="3600" b="1" dirty="0" err="1" smtClean="0">
                <a:solidFill>
                  <a:schemeClr val="accent2"/>
                </a:solidFill>
              </a:rPr>
              <a:t>từ</a:t>
            </a:r>
            <a:r>
              <a:rPr lang="en-US" sz="3600" b="1" dirty="0" smtClean="0">
                <a:solidFill>
                  <a:schemeClr val="accent2"/>
                </a:solidFill>
              </a:rPr>
              <a:t> </a:t>
            </a:r>
            <a:r>
              <a:rPr lang="en-US" sz="3600" b="1" dirty="0" err="1" smtClean="0">
                <a:solidFill>
                  <a:schemeClr val="accent2"/>
                </a:solidFill>
              </a:rPr>
              <a:t>thiện</a:t>
            </a:r>
            <a:r>
              <a:rPr lang="en-US" sz="3600" b="1" dirty="0" smtClean="0">
                <a:solidFill>
                  <a:schemeClr val="accent2"/>
                </a:solidFill>
              </a:rPr>
              <a:t> </a:t>
            </a:r>
            <a:endParaRPr lang="en-US" sz="3600" b="1" dirty="0">
              <a:solidFill>
                <a:schemeClr val="accent2"/>
              </a:solidFill>
            </a:endParaRPr>
          </a:p>
        </p:txBody>
      </p:sp>
      <p:sp>
        <p:nvSpPr>
          <p:cNvPr id="17" name="Rectangle 37"/>
          <p:cNvSpPr>
            <a:spLocks noChangeArrowheads="1"/>
          </p:cNvSpPr>
          <p:nvPr/>
        </p:nvSpPr>
        <p:spPr bwMode="auto">
          <a:xfrm>
            <a:off x="1371600" y="1600200"/>
            <a:ext cx="7086600" cy="4719241"/>
          </a:xfrm>
          <a:prstGeom prst="rect">
            <a:avLst/>
          </a:prstGeom>
          <a:noFill/>
          <a:ln w="9525">
            <a:noFill/>
            <a:miter lim="800000"/>
            <a:headEnd/>
            <a:tailEnd/>
          </a:ln>
          <a:effectLst/>
        </p:spPr>
        <p:txBody>
          <a:bodyPr wrap="square">
            <a:spAutoFit/>
          </a:bodyPr>
          <a:lstStyle/>
          <a:p>
            <a:pPr marL="403225" indent="-403225" algn="just">
              <a:spcBef>
                <a:spcPts val="1000"/>
              </a:spcBef>
              <a:spcAft>
                <a:spcPts val="1000"/>
              </a:spcAft>
              <a:buFont typeface="Wingdings" pitchFamily="2" charset="2"/>
              <a:buChar char="ü"/>
            </a:pPr>
            <a:r>
              <a:rPr lang="en-US" sz="2600" i="1" dirty="0" err="1" smtClean="0"/>
              <a:t>Cần</a:t>
            </a:r>
            <a:r>
              <a:rPr lang="en-US" sz="2600" i="1" dirty="0" smtClean="0"/>
              <a:t> </a:t>
            </a:r>
            <a:r>
              <a:rPr lang="en-US" sz="2600" i="1" dirty="0" err="1" smtClean="0"/>
              <a:t>nhận</a:t>
            </a:r>
            <a:r>
              <a:rPr lang="en-US" sz="2600" i="1" dirty="0" smtClean="0"/>
              <a:t> </a:t>
            </a:r>
            <a:r>
              <a:rPr lang="en-US" sz="2600" i="1" dirty="0" err="1" smtClean="0"/>
              <a:t>thức</a:t>
            </a:r>
            <a:r>
              <a:rPr lang="en-US" sz="2600" i="1" dirty="0" smtClean="0"/>
              <a:t> </a:t>
            </a:r>
            <a:r>
              <a:rPr lang="en-US" sz="2600" i="1" dirty="0" err="1" smtClean="0"/>
              <a:t>khái</a:t>
            </a:r>
            <a:r>
              <a:rPr lang="en-US" sz="2600" i="1" dirty="0" smtClean="0"/>
              <a:t> </a:t>
            </a:r>
            <a:r>
              <a:rPr lang="en-US" sz="2600" i="1" dirty="0" err="1" smtClean="0"/>
              <a:t>niệm</a:t>
            </a:r>
            <a:r>
              <a:rPr lang="en-US" sz="2600" i="1" dirty="0" smtClean="0"/>
              <a:t> </a:t>
            </a:r>
            <a:r>
              <a:rPr lang="en-US" sz="2600" i="1" dirty="0" err="1" smtClean="0"/>
              <a:t>mới</a:t>
            </a:r>
            <a:r>
              <a:rPr lang="en-US" sz="2600" i="1" dirty="0" smtClean="0"/>
              <a:t> </a:t>
            </a:r>
            <a:r>
              <a:rPr lang="en-US" sz="2600" i="1" dirty="0" err="1" smtClean="0"/>
              <a:t>về</a:t>
            </a:r>
            <a:r>
              <a:rPr lang="en-US" sz="2600" i="1" dirty="0" smtClean="0"/>
              <a:t> </a:t>
            </a:r>
            <a:r>
              <a:rPr lang="en-US" sz="2600" i="1" dirty="0" err="1" smtClean="0"/>
              <a:t>hỗ</a:t>
            </a:r>
            <a:r>
              <a:rPr lang="en-US" sz="2600" i="1" dirty="0" smtClean="0"/>
              <a:t> </a:t>
            </a:r>
            <a:r>
              <a:rPr lang="en-US" sz="2600" i="1" dirty="0" err="1" smtClean="0"/>
              <a:t>trợ</a:t>
            </a:r>
            <a:r>
              <a:rPr lang="en-US" sz="2600" i="1" dirty="0" smtClean="0"/>
              <a:t> </a:t>
            </a:r>
            <a:r>
              <a:rPr lang="en-US" sz="2600" i="1" dirty="0" err="1" smtClean="0"/>
              <a:t>từ</a:t>
            </a:r>
            <a:r>
              <a:rPr lang="en-US" sz="2600" i="1" dirty="0" smtClean="0"/>
              <a:t> </a:t>
            </a:r>
            <a:r>
              <a:rPr lang="en-US" sz="2600" i="1" dirty="0" err="1" smtClean="0"/>
              <a:t>thiện</a:t>
            </a:r>
            <a:r>
              <a:rPr lang="en-US" sz="2600" i="1" dirty="0" smtClean="0"/>
              <a:t> </a:t>
            </a:r>
          </a:p>
          <a:p>
            <a:pPr marL="403225" indent="-403225" algn="just">
              <a:spcBef>
                <a:spcPts val="1000"/>
              </a:spcBef>
              <a:spcAft>
                <a:spcPts val="1000"/>
              </a:spcAft>
              <a:buFont typeface="Wingdings" pitchFamily="2" charset="2"/>
              <a:buChar char="ü"/>
            </a:pPr>
            <a:r>
              <a:rPr lang="en-US" sz="2600" i="1" dirty="0" err="1" smtClean="0"/>
              <a:t>Tạo</a:t>
            </a:r>
            <a:r>
              <a:rPr lang="en-US" sz="2600" i="1" dirty="0" smtClean="0"/>
              <a:t> </a:t>
            </a:r>
            <a:r>
              <a:rPr lang="en-US" sz="2600" i="1" dirty="0" err="1" smtClean="0"/>
              <a:t>ra</a:t>
            </a:r>
            <a:r>
              <a:rPr lang="en-US" sz="2600" i="1" dirty="0" smtClean="0"/>
              <a:t> </a:t>
            </a:r>
            <a:r>
              <a:rPr lang="en-US" sz="2600" i="1" dirty="0" err="1" smtClean="0"/>
              <a:t>một</a:t>
            </a:r>
            <a:r>
              <a:rPr lang="en-US" sz="2600" i="1" dirty="0" smtClean="0"/>
              <a:t> </a:t>
            </a:r>
            <a:r>
              <a:rPr lang="en-US" sz="2600" i="1" dirty="0" err="1" smtClean="0"/>
              <a:t>danh</a:t>
            </a:r>
            <a:r>
              <a:rPr lang="en-US" sz="2600" i="1" dirty="0" smtClean="0"/>
              <a:t> </a:t>
            </a:r>
            <a:r>
              <a:rPr lang="en-US" sz="2600" i="1" dirty="0" err="1" smtClean="0"/>
              <a:t>mục</a:t>
            </a:r>
            <a:r>
              <a:rPr lang="en-US" sz="2600" i="1" dirty="0" smtClean="0"/>
              <a:t> </a:t>
            </a:r>
            <a:r>
              <a:rPr lang="en-US" sz="2600" i="1" dirty="0" err="1" smtClean="0"/>
              <a:t>các</a:t>
            </a:r>
            <a:r>
              <a:rPr lang="en-US" sz="2600" i="1" dirty="0" smtClean="0"/>
              <a:t> </a:t>
            </a:r>
            <a:r>
              <a:rPr lang="en-US" sz="2600" i="1" dirty="0" err="1" smtClean="0"/>
              <a:t>hoạt</a:t>
            </a:r>
            <a:r>
              <a:rPr lang="en-US" sz="2600" i="1" dirty="0" smtClean="0"/>
              <a:t> </a:t>
            </a:r>
            <a:r>
              <a:rPr lang="en-US" sz="2600" i="1" dirty="0" err="1" smtClean="0"/>
              <a:t>động</a:t>
            </a:r>
            <a:r>
              <a:rPr lang="en-US" sz="2600" i="1" dirty="0" smtClean="0"/>
              <a:t> </a:t>
            </a:r>
            <a:r>
              <a:rPr lang="en-US" sz="2600" i="1" dirty="0" err="1" smtClean="0"/>
              <a:t>mà</a:t>
            </a:r>
            <a:r>
              <a:rPr lang="en-US" sz="2600" i="1" dirty="0" smtClean="0"/>
              <a:t> </a:t>
            </a:r>
            <a:r>
              <a:rPr lang="en-US" sz="2600" i="1" dirty="0" err="1" smtClean="0"/>
              <a:t>doanh</a:t>
            </a:r>
            <a:r>
              <a:rPr lang="en-US" sz="2600" i="1" dirty="0" smtClean="0"/>
              <a:t> </a:t>
            </a:r>
            <a:r>
              <a:rPr lang="en-US" sz="2600" i="1" dirty="0" err="1" smtClean="0"/>
              <a:t>nghiệp</a:t>
            </a:r>
            <a:r>
              <a:rPr lang="en-US" sz="2600" i="1" dirty="0" smtClean="0"/>
              <a:t> </a:t>
            </a:r>
            <a:r>
              <a:rPr lang="en-US" sz="2600" i="1" dirty="0" err="1" smtClean="0"/>
              <a:t>có</a:t>
            </a:r>
            <a:r>
              <a:rPr lang="en-US" sz="2600" i="1" dirty="0" smtClean="0"/>
              <a:t> </a:t>
            </a:r>
            <a:r>
              <a:rPr lang="en-US" sz="2600" i="1" dirty="0" err="1" smtClean="0"/>
              <a:t>thể</a:t>
            </a:r>
            <a:r>
              <a:rPr lang="en-US" sz="2600" i="1" dirty="0" smtClean="0"/>
              <a:t> </a:t>
            </a:r>
            <a:r>
              <a:rPr lang="en-US" sz="2600" i="1" dirty="0" err="1" smtClean="0"/>
              <a:t>hỗ</a:t>
            </a:r>
            <a:r>
              <a:rPr lang="en-US" sz="2600" i="1" dirty="0" smtClean="0"/>
              <a:t> </a:t>
            </a:r>
            <a:r>
              <a:rPr lang="en-US" sz="2600" i="1" dirty="0" err="1" smtClean="0"/>
              <a:t>trợ</a:t>
            </a:r>
            <a:r>
              <a:rPr lang="en-US" sz="2600" i="1" dirty="0" smtClean="0"/>
              <a:t> </a:t>
            </a:r>
            <a:r>
              <a:rPr lang="en-US" sz="2600" i="1" dirty="0" err="1" smtClean="0"/>
              <a:t>được</a:t>
            </a:r>
            <a:r>
              <a:rPr lang="en-US" sz="2600" i="1" dirty="0" smtClean="0"/>
              <a:t> (</a:t>
            </a:r>
            <a:r>
              <a:rPr lang="en-US" sz="2600" i="1" dirty="0" err="1" smtClean="0"/>
              <a:t>các</a:t>
            </a:r>
            <a:r>
              <a:rPr lang="en-US" sz="2600" i="1" dirty="0" smtClean="0"/>
              <a:t> </a:t>
            </a:r>
            <a:r>
              <a:rPr lang="en-US" sz="2600" i="1" dirty="0" err="1" smtClean="0"/>
              <a:t>tổ</a:t>
            </a:r>
            <a:r>
              <a:rPr lang="en-US" sz="2600" i="1" dirty="0" smtClean="0"/>
              <a:t> </a:t>
            </a:r>
            <a:r>
              <a:rPr lang="en-US" sz="2600" i="1" dirty="0" err="1" smtClean="0"/>
              <a:t>chức</a:t>
            </a:r>
            <a:r>
              <a:rPr lang="en-US" sz="2600" i="1" dirty="0" smtClean="0"/>
              <a:t> NGO)</a:t>
            </a:r>
          </a:p>
          <a:p>
            <a:pPr marL="403225" indent="-403225" algn="just">
              <a:spcBef>
                <a:spcPts val="1000"/>
              </a:spcBef>
              <a:spcAft>
                <a:spcPts val="1000"/>
              </a:spcAft>
              <a:buFont typeface="Wingdings" pitchFamily="2" charset="2"/>
              <a:buChar char="ü"/>
            </a:pPr>
            <a:r>
              <a:rPr lang="en-US" sz="2600" i="1" dirty="0" err="1" smtClean="0"/>
              <a:t>Chuyên</a:t>
            </a:r>
            <a:r>
              <a:rPr lang="en-US" sz="2600" i="1" dirty="0" smtClean="0"/>
              <a:t> </a:t>
            </a:r>
            <a:r>
              <a:rPr lang="en-US" sz="2600" i="1" dirty="0" err="1" smtClean="0"/>
              <a:t>nghiệp</a:t>
            </a:r>
            <a:r>
              <a:rPr lang="en-US" sz="2600" i="1" dirty="0" smtClean="0"/>
              <a:t> </a:t>
            </a:r>
            <a:r>
              <a:rPr lang="en-US" sz="2600" i="1" dirty="0" err="1" smtClean="0"/>
              <a:t>hóa</a:t>
            </a:r>
            <a:r>
              <a:rPr lang="en-US" sz="2600" i="1" dirty="0" smtClean="0"/>
              <a:t> </a:t>
            </a:r>
            <a:r>
              <a:rPr lang="en-US" sz="2600" i="1" dirty="0" err="1" smtClean="0"/>
              <a:t>lĩnh</a:t>
            </a:r>
            <a:r>
              <a:rPr lang="en-US" sz="2600" i="1" dirty="0" smtClean="0"/>
              <a:t> </a:t>
            </a:r>
            <a:r>
              <a:rPr lang="en-US" sz="2600" i="1" dirty="0" err="1" smtClean="0"/>
              <a:t>vực</a:t>
            </a:r>
            <a:r>
              <a:rPr lang="en-US" sz="2600" i="1" dirty="0" smtClean="0"/>
              <a:t> </a:t>
            </a:r>
            <a:r>
              <a:rPr lang="en-US" sz="2600" i="1" dirty="0" err="1" smtClean="0"/>
              <a:t>hỗ</a:t>
            </a:r>
            <a:r>
              <a:rPr lang="en-US" sz="2600" i="1" dirty="0" smtClean="0"/>
              <a:t> </a:t>
            </a:r>
            <a:r>
              <a:rPr lang="en-US" sz="2600" i="1" dirty="0" err="1" smtClean="0"/>
              <a:t>trợ</a:t>
            </a:r>
            <a:r>
              <a:rPr lang="en-US" sz="2600" i="1" dirty="0" smtClean="0"/>
              <a:t> </a:t>
            </a:r>
            <a:r>
              <a:rPr lang="en-US" sz="2600" i="1" dirty="0" err="1" smtClean="0"/>
              <a:t>từ</a:t>
            </a:r>
            <a:r>
              <a:rPr lang="en-US" sz="2600" i="1" dirty="0" smtClean="0"/>
              <a:t> </a:t>
            </a:r>
            <a:r>
              <a:rPr lang="en-US" sz="2600" i="1" dirty="0" err="1" smtClean="0"/>
              <a:t>thiện</a:t>
            </a:r>
            <a:r>
              <a:rPr lang="en-US" sz="2600" i="1" dirty="0" smtClean="0"/>
              <a:t> (</a:t>
            </a:r>
            <a:r>
              <a:rPr lang="en-US" sz="2600" i="1" dirty="0" err="1" smtClean="0"/>
              <a:t>hợp</a:t>
            </a:r>
            <a:r>
              <a:rPr lang="en-US" sz="2600" i="1" dirty="0" smtClean="0"/>
              <a:t> </a:t>
            </a:r>
            <a:r>
              <a:rPr lang="en-US" sz="2600" i="1" dirty="0" err="1" smtClean="0"/>
              <a:t>tác</a:t>
            </a:r>
            <a:r>
              <a:rPr lang="en-US" sz="2600" i="1" dirty="0" smtClean="0"/>
              <a:t> </a:t>
            </a:r>
            <a:r>
              <a:rPr lang="en-US" sz="2600" i="1" dirty="0" err="1" smtClean="0"/>
              <a:t>với</a:t>
            </a:r>
            <a:r>
              <a:rPr lang="en-US" sz="2600" i="1" dirty="0" smtClean="0"/>
              <a:t> </a:t>
            </a:r>
            <a:r>
              <a:rPr lang="en-US" sz="2600" i="1" dirty="0" err="1" smtClean="0"/>
              <a:t>các</a:t>
            </a:r>
            <a:r>
              <a:rPr lang="en-US" sz="2600" i="1" dirty="0" smtClean="0"/>
              <a:t> </a:t>
            </a:r>
            <a:r>
              <a:rPr lang="en-US" sz="2600" i="1" dirty="0" err="1" smtClean="0"/>
              <a:t>tổ</a:t>
            </a:r>
            <a:r>
              <a:rPr lang="en-US" sz="2600" i="1" dirty="0" smtClean="0"/>
              <a:t> </a:t>
            </a:r>
            <a:r>
              <a:rPr lang="en-US" sz="2600" i="1" dirty="0" err="1" smtClean="0"/>
              <a:t>chức</a:t>
            </a:r>
            <a:r>
              <a:rPr lang="en-US" sz="2600" i="1" dirty="0" smtClean="0"/>
              <a:t> XHDS, NGO)</a:t>
            </a:r>
          </a:p>
          <a:p>
            <a:pPr marL="403225" indent="-403225" algn="just">
              <a:spcBef>
                <a:spcPts val="1000"/>
              </a:spcBef>
              <a:spcAft>
                <a:spcPts val="1000"/>
              </a:spcAft>
              <a:buFont typeface="Wingdings" pitchFamily="2" charset="2"/>
              <a:buChar char="ü"/>
            </a:pPr>
            <a:r>
              <a:rPr lang="en-US" sz="2600" i="1" dirty="0" err="1" smtClean="0"/>
              <a:t>Tăng</a:t>
            </a:r>
            <a:r>
              <a:rPr lang="en-US" sz="2600" i="1" dirty="0" smtClean="0"/>
              <a:t> </a:t>
            </a:r>
            <a:r>
              <a:rPr lang="en-US" sz="2600" i="1" dirty="0" err="1" smtClean="0"/>
              <a:t>cường</a:t>
            </a:r>
            <a:r>
              <a:rPr lang="en-US" sz="2600" i="1" dirty="0" smtClean="0"/>
              <a:t> </a:t>
            </a:r>
            <a:r>
              <a:rPr lang="en-US" sz="2600" i="1" dirty="0" err="1" smtClean="0"/>
              <a:t>hợp</a:t>
            </a:r>
            <a:r>
              <a:rPr lang="en-US" sz="2600" i="1" dirty="0" smtClean="0"/>
              <a:t> </a:t>
            </a:r>
            <a:r>
              <a:rPr lang="en-US" sz="2600" i="1" dirty="0" err="1" smtClean="0"/>
              <a:t>tác</a:t>
            </a:r>
            <a:r>
              <a:rPr lang="en-US" sz="2600" i="1" dirty="0" smtClean="0"/>
              <a:t>, </a:t>
            </a:r>
            <a:r>
              <a:rPr lang="en-US" sz="2600" i="1" dirty="0" err="1" smtClean="0"/>
              <a:t>truyền</a:t>
            </a:r>
            <a:r>
              <a:rPr lang="en-US" sz="2600" i="1" dirty="0" smtClean="0"/>
              <a:t> </a:t>
            </a:r>
            <a:r>
              <a:rPr lang="en-US" sz="2600" i="1" dirty="0" err="1" smtClean="0"/>
              <a:t>thông</a:t>
            </a:r>
            <a:r>
              <a:rPr lang="en-US" sz="2600" i="1" dirty="0" smtClean="0"/>
              <a:t>, </a:t>
            </a:r>
            <a:r>
              <a:rPr lang="en-US" sz="2600" i="1" dirty="0" err="1" smtClean="0"/>
              <a:t>chia</a:t>
            </a:r>
            <a:r>
              <a:rPr lang="en-US" sz="2600" i="1" dirty="0" smtClean="0"/>
              <a:t> </a:t>
            </a:r>
            <a:r>
              <a:rPr lang="en-US" sz="2600" i="1" dirty="0" err="1" smtClean="0"/>
              <a:t>sẻ</a:t>
            </a:r>
            <a:r>
              <a:rPr lang="en-US" sz="2600" i="1" dirty="0" smtClean="0"/>
              <a:t>      </a:t>
            </a:r>
            <a:r>
              <a:rPr lang="en-US" sz="2600" i="1" dirty="0" err="1" smtClean="0"/>
              <a:t>kinh</a:t>
            </a:r>
            <a:r>
              <a:rPr lang="en-US" sz="2600" i="1" dirty="0" smtClean="0"/>
              <a:t> </a:t>
            </a:r>
            <a:r>
              <a:rPr lang="en-US" sz="2600" i="1" dirty="0" err="1" smtClean="0"/>
              <a:t>nghiệm</a:t>
            </a:r>
            <a:r>
              <a:rPr lang="en-US" sz="2600" i="1" dirty="0" smtClean="0"/>
              <a:t> (</a:t>
            </a:r>
            <a:r>
              <a:rPr lang="en-US" sz="2600" i="1" dirty="0" err="1" smtClean="0"/>
              <a:t>vai</a:t>
            </a:r>
            <a:r>
              <a:rPr lang="en-US" sz="2600" i="1" dirty="0" smtClean="0"/>
              <a:t> </a:t>
            </a:r>
            <a:r>
              <a:rPr lang="en-US" sz="2600" i="1" dirty="0" err="1" smtClean="0"/>
              <a:t>trò</a:t>
            </a:r>
            <a:r>
              <a:rPr lang="en-US" sz="2600" i="1" dirty="0" smtClean="0"/>
              <a:t> </a:t>
            </a:r>
            <a:r>
              <a:rPr lang="en-US" sz="2600" i="1" dirty="0" err="1" smtClean="0"/>
              <a:t>của</a:t>
            </a:r>
            <a:r>
              <a:rPr lang="en-US" sz="2600" i="1" dirty="0" smtClean="0"/>
              <a:t> </a:t>
            </a:r>
            <a:r>
              <a:rPr lang="en-US" sz="2600" i="1" dirty="0" err="1" smtClean="0"/>
              <a:t>các</a:t>
            </a:r>
            <a:r>
              <a:rPr lang="en-US" sz="2600" i="1" dirty="0" smtClean="0"/>
              <a:t> </a:t>
            </a:r>
            <a:r>
              <a:rPr lang="en-US" sz="2600" i="1" dirty="0" err="1" smtClean="0"/>
              <a:t>tổ</a:t>
            </a:r>
            <a:r>
              <a:rPr lang="en-US" sz="2600" i="1" dirty="0" smtClean="0"/>
              <a:t> </a:t>
            </a:r>
            <a:r>
              <a:rPr lang="en-US" sz="2600" i="1" dirty="0" err="1" smtClean="0"/>
              <a:t>chức</a:t>
            </a:r>
            <a:r>
              <a:rPr lang="en-US" sz="2600" i="1" dirty="0" smtClean="0"/>
              <a:t> NGO)</a:t>
            </a:r>
          </a:p>
          <a:p>
            <a:pPr marL="403225" indent="-403225" algn="just">
              <a:spcBef>
                <a:spcPts val="1000"/>
              </a:spcBef>
              <a:spcAft>
                <a:spcPts val="1000"/>
              </a:spcAft>
              <a:buFont typeface="Wingdings" pitchFamily="2" charset="2"/>
              <a:buChar char="ü"/>
            </a:pPr>
            <a:r>
              <a:rPr lang="en-US" sz="2600" i="1" dirty="0" err="1" smtClean="0"/>
              <a:t>Cần</a:t>
            </a:r>
            <a:r>
              <a:rPr lang="en-US" sz="2600" i="1" dirty="0" smtClean="0"/>
              <a:t> </a:t>
            </a:r>
            <a:r>
              <a:rPr lang="en-US" sz="2600" i="1" dirty="0" err="1" smtClean="0"/>
              <a:t>có</a:t>
            </a:r>
            <a:r>
              <a:rPr lang="en-US" sz="2600" i="1" dirty="0" smtClean="0"/>
              <a:t> </a:t>
            </a:r>
            <a:r>
              <a:rPr lang="en-US" sz="2600" i="1" dirty="0" err="1" smtClean="0"/>
              <a:t>sự</a:t>
            </a:r>
            <a:r>
              <a:rPr lang="en-US" sz="2600" i="1" dirty="0" smtClean="0"/>
              <a:t> </a:t>
            </a:r>
            <a:r>
              <a:rPr lang="en-US" sz="2600" i="1" dirty="0" err="1" smtClean="0"/>
              <a:t>tham</a:t>
            </a:r>
            <a:r>
              <a:rPr lang="en-US" sz="2600" i="1" dirty="0" smtClean="0"/>
              <a:t> </a:t>
            </a:r>
            <a:r>
              <a:rPr lang="en-US" sz="2600" i="1" dirty="0" err="1" smtClean="0"/>
              <a:t>gia</a:t>
            </a:r>
            <a:r>
              <a:rPr lang="en-US" sz="2600" i="1" dirty="0" smtClean="0"/>
              <a:t> </a:t>
            </a:r>
            <a:r>
              <a:rPr lang="en-US" sz="2600" i="1" dirty="0" err="1" smtClean="0"/>
              <a:t>tích</a:t>
            </a:r>
            <a:r>
              <a:rPr lang="en-US" sz="2600" i="1" dirty="0" smtClean="0"/>
              <a:t> </a:t>
            </a:r>
            <a:r>
              <a:rPr lang="en-US" sz="2600" i="1" dirty="0" err="1" smtClean="0"/>
              <a:t>cực</a:t>
            </a:r>
            <a:r>
              <a:rPr lang="en-US" sz="2600" i="1" dirty="0" smtClean="0"/>
              <a:t> </a:t>
            </a:r>
            <a:r>
              <a:rPr lang="en-US" sz="2600" i="1" dirty="0" err="1" smtClean="0"/>
              <a:t>của</a:t>
            </a:r>
            <a:r>
              <a:rPr lang="en-US" sz="2600" i="1" dirty="0" smtClean="0"/>
              <a:t> </a:t>
            </a:r>
            <a:r>
              <a:rPr lang="en-US" sz="2600" i="1" dirty="0" err="1" smtClean="0"/>
              <a:t>lãnh</a:t>
            </a:r>
            <a:r>
              <a:rPr lang="en-US" sz="2600" i="1" dirty="0" smtClean="0"/>
              <a:t> </a:t>
            </a:r>
            <a:r>
              <a:rPr lang="en-US" sz="2600" i="1" dirty="0" err="1" smtClean="0"/>
              <a:t>đạo</a:t>
            </a:r>
            <a:r>
              <a:rPr lang="en-US" sz="2600" i="1" dirty="0" smtClean="0"/>
              <a:t> </a:t>
            </a:r>
            <a:r>
              <a:rPr lang="en-US" sz="2600" i="1" dirty="0" err="1" smtClean="0"/>
              <a:t>doanh</a:t>
            </a:r>
            <a:r>
              <a:rPr lang="en-US" sz="2600" i="1" dirty="0" smtClean="0"/>
              <a:t> </a:t>
            </a:r>
            <a:r>
              <a:rPr lang="en-US" sz="2600" i="1" dirty="0" err="1" smtClean="0"/>
              <a:t>nghiệp</a:t>
            </a:r>
            <a:endParaRPr lang="en-US" sz="2600" i="1" dirty="0" smtClean="0"/>
          </a:p>
        </p:txBody>
      </p:sp>
    </p:spTree>
  </p:cSld>
  <p:clrMapOvr>
    <a:masterClrMapping/>
  </p:clrMapOvr>
  <p:transition spd="slow">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5"/>
          <p:cNvSpPr>
            <a:spLocks noChangeShapeType="1"/>
          </p:cNvSpPr>
          <p:nvPr/>
        </p:nvSpPr>
        <p:spPr bwMode="auto">
          <a:xfrm>
            <a:off x="685800" y="1077438"/>
            <a:ext cx="7772400" cy="0"/>
          </a:xfrm>
          <a:prstGeom prst="line">
            <a:avLst/>
          </a:prstGeom>
          <a:noFill/>
          <a:ln w="22225">
            <a:solidFill>
              <a:srgbClr val="FF0000"/>
            </a:solidFill>
            <a:round/>
            <a:headEnd/>
            <a:tailEnd/>
          </a:ln>
          <a:effectLst/>
        </p:spPr>
        <p:txBody>
          <a:bodyPr wrap="none"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fontAlgn="auto">
              <a:spcBef>
                <a:spcPts val="0"/>
              </a:spcBef>
              <a:spcAft>
                <a:spcPts val="0"/>
              </a:spcAft>
              <a:defRPr/>
            </a:pPr>
            <a:endParaRPr lang="en-US"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53251" name="Line 6"/>
          <p:cNvSpPr>
            <a:spLocks noChangeShapeType="1"/>
          </p:cNvSpPr>
          <p:nvPr/>
        </p:nvSpPr>
        <p:spPr bwMode="auto">
          <a:xfrm flipV="1">
            <a:off x="685800" y="917100"/>
            <a:ext cx="2209800" cy="0"/>
          </a:xfrm>
          <a:prstGeom prst="line">
            <a:avLst/>
          </a:prstGeom>
          <a:noFill/>
          <a:ln w="22225">
            <a:solidFill>
              <a:srgbClr val="FF0000"/>
            </a:solidFill>
            <a:round/>
            <a:headEnd/>
            <a:tailEnd/>
          </a:ln>
        </p:spPr>
        <p:txBody>
          <a:bodyPr wrap="none" anchor="ctr"/>
          <a:lstStyle/>
          <a:p>
            <a:endParaRPr lang="en-US"/>
          </a:p>
        </p:txBody>
      </p:sp>
      <p:sp>
        <p:nvSpPr>
          <p:cNvPr id="53252" name="Rectangle 7"/>
          <p:cNvSpPr>
            <a:spLocks noChangeArrowheads="1"/>
          </p:cNvSpPr>
          <p:nvPr/>
        </p:nvSpPr>
        <p:spPr bwMode="auto">
          <a:xfrm>
            <a:off x="1066800" y="5410200"/>
            <a:ext cx="7286625" cy="142875"/>
          </a:xfrm>
          <a:prstGeom prst="rect">
            <a:avLst/>
          </a:prstGeom>
          <a:gradFill rotWithShape="0">
            <a:gsLst>
              <a:gs pos="0">
                <a:schemeClr val="tx1"/>
              </a:gs>
              <a:gs pos="100000">
                <a:srgbClr val="003399"/>
              </a:gs>
            </a:gsLst>
            <a:lin ang="0" scaled="1"/>
          </a:gradFill>
          <a:ln w="9525">
            <a:noFill/>
            <a:miter lim="800000"/>
            <a:headEnd/>
            <a:tailEnd/>
          </a:ln>
        </p:spPr>
        <p:txBody>
          <a:bodyPr wrap="none" anchor="ctr"/>
          <a:lstStyle/>
          <a:p>
            <a:endParaRPr lang="en-US">
              <a:latin typeface="Tw Cen MT" pitchFamily="34" charset="0"/>
            </a:endParaRPr>
          </a:p>
        </p:txBody>
      </p:sp>
      <p:sp>
        <p:nvSpPr>
          <p:cNvPr id="53253" name="Line 6"/>
          <p:cNvSpPr>
            <a:spLocks noChangeShapeType="1"/>
          </p:cNvSpPr>
          <p:nvPr/>
        </p:nvSpPr>
        <p:spPr bwMode="auto">
          <a:xfrm rot="5400000" flipV="1">
            <a:off x="-914400" y="2520550"/>
            <a:ext cx="3657600" cy="0"/>
          </a:xfrm>
          <a:prstGeom prst="line">
            <a:avLst/>
          </a:prstGeom>
          <a:noFill/>
          <a:ln w="22225">
            <a:solidFill>
              <a:srgbClr val="FF0000"/>
            </a:solidFill>
            <a:round/>
            <a:headEnd/>
            <a:tailEnd/>
          </a:ln>
        </p:spPr>
        <p:txBody>
          <a:bodyPr wrap="none" anchor="ctr"/>
          <a:lstStyle/>
          <a:p>
            <a:endParaRPr lang="en-US"/>
          </a:p>
        </p:txBody>
      </p:sp>
      <p:sp>
        <p:nvSpPr>
          <p:cNvPr id="15" name="Content Placeholder 2"/>
          <p:cNvSpPr txBox="1">
            <a:spLocks/>
          </p:cNvSpPr>
          <p:nvPr/>
        </p:nvSpPr>
        <p:spPr>
          <a:xfrm>
            <a:off x="609600" y="1061851"/>
            <a:ext cx="7848600" cy="4191000"/>
          </a:xfrm>
          <a:prstGeom prst="rect">
            <a:avLst/>
          </a:prstGeom>
        </p:spPr>
        <p:txBody>
          <a:bodyPr>
            <a:normAutofit fontScale="92500" lnSpcReduction="10000"/>
          </a:bodyPr>
          <a:lstStyle/>
          <a:p>
            <a:pPr marL="342900" marR="0" lvl="0" indent="1588" algn="just" defTabSz="914400" rtl="0" eaLnBrk="1" fontAlgn="auto" latinLnBrk="0" hangingPunct="1">
              <a:lnSpc>
                <a:spcPct val="130000"/>
              </a:lnSpc>
              <a:spcBef>
                <a:spcPct val="20000"/>
              </a:spcBef>
              <a:spcAft>
                <a:spcPts val="0"/>
              </a:spcAft>
              <a:buClrTx/>
              <a:buSzTx/>
              <a:buFont typeface="Arial" pitchFamily="34" charset="0"/>
              <a:buNone/>
              <a:tabLst/>
              <a:defRPr/>
            </a:pPr>
            <a:r>
              <a:rPr lang="en-US" sz="2600" dirty="0" smtClean="0">
                <a:solidFill>
                  <a:schemeClr val="bg2">
                    <a:lumMod val="25000"/>
                  </a:schemeClr>
                </a:solidFill>
                <a:latin typeface="Calibri" pitchFamily="34" charset="0"/>
                <a:cs typeface="Calibri" pitchFamily="34" charset="0"/>
              </a:rPr>
              <a:t>“</a:t>
            </a:r>
            <a:r>
              <a:rPr kumimoji="0" lang="vi-VN" sz="2600" b="0" i="0" u="none" strike="noStrike" kern="1200" cap="none" spc="0" normalizeH="0" baseline="0" noProof="0" dirty="0" smtClean="0">
                <a:ln>
                  <a:noFill/>
                </a:ln>
                <a:solidFill>
                  <a:schemeClr val="bg2">
                    <a:lumMod val="25000"/>
                  </a:schemeClr>
                </a:solidFill>
                <a:effectLst/>
                <a:uLnTx/>
                <a:uFillTx/>
                <a:latin typeface="Calibri" pitchFamily="34" charset="0"/>
                <a:cs typeface="Calibri" pitchFamily="34" charset="0"/>
              </a:rPr>
              <a:t>DN không thể thành công trong một xã hội thất bại. Khi có môi trường tốt, giáo dục tốt, xã hội tốt thì các DN mới có cơ hội tạo ra lợi nhuận khổng lồ. Do vậy, các DN cần chung tay, cùng sự hỗ trợ của các tổ chức xã hội dân sự, tổ chức phi Chính phủ và Chính phủ, để tạo lập giá trị chung </a:t>
            </a:r>
            <a:r>
              <a:rPr kumimoji="0" lang="en-US" sz="2600" b="0" i="0" u="none" strike="noStrike" kern="1200" cap="none" spc="0" normalizeH="0" baseline="0" noProof="0" dirty="0" err="1" smtClean="0">
                <a:ln>
                  <a:noFill/>
                </a:ln>
                <a:solidFill>
                  <a:schemeClr val="bg2">
                    <a:lumMod val="25000"/>
                  </a:schemeClr>
                </a:solidFill>
                <a:effectLst/>
                <a:uLnTx/>
                <a:uFillTx/>
                <a:latin typeface="Calibri" pitchFamily="34" charset="0"/>
                <a:cs typeface="Calibri" pitchFamily="34" charset="0"/>
              </a:rPr>
              <a:t>cho</a:t>
            </a:r>
            <a:r>
              <a:rPr kumimoji="0" lang="en-US" sz="2600" b="0" i="0" u="none" strike="noStrike" kern="1200" cap="none" spc="0" normalizeH="0" baseline="0" noProof="0" dirty="0" smtClean="0">
                <a:ln>
                  <a:noFill/>
                </a:ln>
                <a:solidFill>
                  <a:schemeClr val="bg2">
                    <a:lumMod val="25000"/>
                  </a:schemeClr>
                </a:solidFill>
                <a:effectLst/>
                <a:uLnTx/>
                <a:uFillTx/>
                <a:latin typeface="Calibri" pitchFamily="34" charset="0"/>
                <a:cs typeface="Calibri" pitchFamily="34" charset="0"/>
              </a:rPr>
              <a:t> </a:t>
            </a:r>
            <a:r>
              <a:rPr kumimoji="0" lang="vi-VN" sz="2600" b="0" i="0" u="none" strike="noStrike" kern="1200" cap="none" spc="0" normalizeH="0" baseline="0" noProof="0" dirty="0" smtClean="0">
                <a:ln>
                  <a:noFill/>
                </a:ln>
                <a:solidFill>
                  <a:schemeClr val="bg2">
                    <a:lumMod val="25000"/>
                  </a:schemeClr>
                </a:solidFill>
                <a:effectLst/>
                <a:uLnTx/>
                <a:uFillTx/>
                <a:latin typeface="Calibri" pitchFamily="34" charset="0"/>
                <a:cs typeface="Calibri" pitchFamily="34" charset="0"/>
              </a:rPr>
              <a:t>cộng đồng, chung tay thực hiện công việc xã hội một cách có trách nhiệm - đó là mô hình của DN tiến bộ hiện đại mà nhân loại đang hướng tới</a:t>
            </a:r>
            <a:r>
              <a:rPr kumimoji="0" lang="en-US" sz="2600" b="0" i="0" u="none" strike="noStrike" kern="1200" cap="none" spc="0" normalizeH="0" baseline="0" noProof="0" dirty="0" smtClean="0">
                <a:ln>
                  <a:noFill/>
                </a:ln>
                <a:solidFill>
                  <a:schemeClr val="bg2">
                    <a:lumMod val="25000"/>
                  </a:schemeClr>
                </a:solidFill>
                <a:effectLst/>
                <a:uLnTx/>
                <a:uFillTx/>
                <a:latin typeface="Calibri" pitchFamily="34" charset="0"/>
                <a:cs typeface="Calibri" pitchFamily="34" charset="0"/>
              </a:rPr>
              <a:t>”</a:t>
            </a:r>
          </a:p>
          <a:p>
            <a:pPr marL="342900" marR="0" lvl="0" indent="1588" algn="just" defTabSz="914400" rtl="0" eaLnBrk="1" fontAlgn="auto" latinLnBrk="0" hangingPunct="1">
              <a:lnSpc>
                <a:spcPct val="130000"/>
              </a:lnSpc>
              <a:spcBef>
                <a:spcPct val="20000"/>
              </a:spcBef>
              <a:spcAft>
                <a:spcPts val="0"/>
              </a:spcAft>
              <a:buClrTx/>
              <a:buSzTx/>
              <a:buFont typeface="Arial" pitchFamily="34" charset="0"/>
              <a:buNone/>
              <a:tabLst/>
              <a:defRPr/>
            </a:pPr>
            <a:r>
              <a:rPr kumimoji="0" lang="en-US" sz="2600" b="1" i="1" u="none" strike="noStrike" kern="1200" cap="none" spc="0" normalizeH="0" baseline="0" noProof="0" dirty="0" smtClean="0">
                <a:ln>
                  <a:noFill/>
                </a:ln>
                <a:solidFill>
                  <a:schemeClr val="tx1"/>
                </a:solidFill>
                <a:effectLst/>
                <a:uLnTx/>
                <a:uFillTx/>
                <a:latin typeface="Calibri" pitchFamily="34" charset="0"/>
                <a:cs typeface="Calibri" pitchFamily="34" charset="0"/>
              </a:rPr>
              <a:t>			</a:t>
            </a:r>
            <a:r>
              <a:rPr kumimoji="0" lang="en-US" sz="2600" b="1" i="1" u="none" strike="noStrike" kern="1200" cap="none" spc="0" normalizeH="0" baseline="0" noProof="0" dirty="0" smtClean="0">
                <a:ln>
                  <a:noFill/>
                </a:ln>
                <a:solidFill>
                  <a:schemeClr val="accent1">
                    <a:lumMod val="75000"/>
                  </a:schemeClr>
                </a:solidFill>
                <a:effectLst/>
                <a:uLnTx/>
                <a:uFillTx/>
                <a:latin typeface="Calibri" pitchFamily="34" charset="0"/>
                <a:cs typeface="Calibri" pitchFamily="34" charset="0"/>
              </a:rPr>
              <a:t>- </a:t>
            </a:r>
            <a:r>
              <a:rPr kumimoji="0" lang="vi-VN" sz="2600" b="1" i="1" u="none" strike="noStrike" kern="1200" cap="none" spc="0" normalizeH="0" baseline="0" noProof="0" dirty="0" smtClean="0">
                <a:ln>
                  <a:noFill/>
                </a:ln>
                <a:solidFill>
                  <a:schemeClr val="accent1">
                    <a:lumMod val="75000"/>
                  </a:schemeClr>
                </a:solidFill>
                <a:effectLst/>
                <a:uLnTx/>
                <a:uFillTx/>
                <a:latin typeface="Calibri" pitchFamily="34" charset="0"/>
                <a:cs typeface="Calibri" pitchFamily="34" charset="0"/>
              </a:rPr>
              <a:t>GS Mark Kramer </a:t>
            </a:r>
            <a:r>
              <a:rPr kumimoji="0" lang="en-US" sz="2600" b="1" i="1" u="none" strike="noStrike" kern="1200" cap="none" spc="0" normalizeH="0" baseline="0" noProof="0" dirty="0" smtClean="0">
                <a:ln>
                  <a:noFill/>
                </a:ln>
                <a:solidFill>
                  <a:schemeClr val="accent1">
                    <a:lumMod val="75000"/>
                  </a:schemeClr>
                </a:solidFill>
                <a:effectLst/>
                <a:uLnTx/>
                <a:uFillTx/>
                <a:latin typeface="Calibri" pitchFamily="34" charset="0"/>
                <a:cs typeface="Calibri" pitchFamily="34" charset="0"/>
              </a:rPr>
              <a:t>- </a:t>
            </a:r>
            <a:r>
              <a:rPr kumimoji="0" lang="vi-VN" sz="2600" b="1" i="1" u="none" strike="noStrike" kern="1200" cap="none" spc="0" normalizeH="0" baseline="0" noProof="0" dirty="0" smtClean="0">
                <a:ln>
                  <a:noFill/>
                </a:ln>
                <a:solidFill>
                  <a:schemeClr val="accent1">
                    <a:lumMod val="75000"/>
                  </a:schemeClr>
                </a:solidFill>
                <a:effectLst/>
                <a:uLnTx/>
                <a:uFillTx/>
                <a:latin typeface="Calibri" pitchFamily="34" charset="0"/>
                <a:cs typeface="Calibri" pitchFamily="34" charset="0"/>
              </a:rPr>
              <a:t>Đại học Harvard </a:t>
            </a:r>
            <a:r>
              <a:rPr kumimoji="0" lang="en-US" sz="2600" b="1" i="1" u="none" strike="noStrike" kern="1200" cap="none" spc="0" normalizeH="0" baseline="0" noProof="0" dirty="0" smtClean="0">
                <a:ln>
                  <a:noFill/>
                </a:ln>
                <a:solidFill>
                  <a:schemeClr val="accent1">
                    <a:lumMod val="75000"/>
                  </a:schemeClr>
                </a:solidFill>
                <a:effectLst/>
                <a:uLnTx/>
                <a:uFillTx/>
                <a:latin typeface="Calibri" pitchFamily="34" charset="0"/>
                <a:cs typeface="Calibri" pitchFamily="34" charset="0"/>
              </a:rPr>
              <a:t>-</a:t>
            </a:r>
            <a:endParaRPr kumimoji="0" lang="en-US" sz="2600" b="1" i="1" u="none" strike="noStrike" kern="1200" cap="none" spc="0" normalizeH="0" baseline="0" noProof="0" dirty="0">
              <a:ln>
                <a:noFill/>
              </a:ln>
              <a:solidFill>
                <a:schemeClr val="accent1">
                  <a:lumMod val="75000"/>
                </a:schemeClr>
              </a:solidFill>
              <a:effectLst/>
              <a:uLnTx/>
              <a:uFillTx/>
              <a:latin typeface="Calibri" pitchFamily="34" charset="0"/>
              <a:cs typeface="Calibri" pitchFamily="34" charset="0"/>
            </a:endParaRPr>
          </a:p>
        </p:txBody>
      </p:sp>
    </p:spTree>
  </p:cSld>
  <p:clrMapOvr>
    <a:masterClrMapping/>
  </p:clrMapOvr>
  <p:transition spd="med">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181158">
            <a:off x="504" y="692287"/>
            <a:ext cx="6570533" cy="1143000"/>
          </a:xfrm>
        </p:spPr>
        <p:txBody>
          <a:bodyPr>
            <a:noAutofit/>
            <a:scene3d>
              <a:camera prst="isometricOffAxis1Right"/>
              <a:lightRig rig="threePt" dir="t"/>
            </a:scene3d>
          </a:bodyPr>
          <a:lstStyle/>
          <a:p>
            <a:r>
              <a:rPr lang="en-US" sz="8200" b="1" smtClean="0">
                <a:solidFill>
                  <a:srgbClr val="0070C0"/>
                </a:solidFill>
                <a:effectLst>
                  <a:outerShdw blurRad="38100" dist="38100" dir="2700000" algn="tl">
                    <a:srgbClr val="000000">
                      <a:alpha val="43137"/>
                    </a:srgbClr>
                  </a:outerShdw>
                  <a:reflection blurRad="6350" stA="60000" endA="900" endPos="58000" dir="5400000" sy="-100000" algn="bl" rotWithShape="0"/>
                </a:effectLst>
              </a:rPr>
              <a:t>THANK YOU</a:t>
            </a:r>
            <a:endParaRPr lang="en-US" sz="8200" b="1">
              <a:solidFill>
                <a:srgbClr val="0070C0"/>
              </a:solidFill>
              <a:effectLst>
                <a:outerShdw blurRad="38100" dist="38100" dir="2700000" algn="tl">
                  <a:srgbClr val="000000">
                    <a:alpha val="43137"/>
                  </a:srgbClr>
                </a:outerShdw>
                <a:reflection blurRad="6350" stA="60000" endA="900" endPos="58000" dir="5400000" sy="-100000" algn="bl" rotWithShape="0"/>
              </a:effectLst>
            </a:endParaRPr>
          </a:p>
        </p:txBody>
      </p:sp>
      <p:sp>
        <p:nvSpPr>
          <p:cNvPr id="3" name="Freeform 2"/>
          <p:cNvSpPr>
            <a:spLocks/>
          </p:cNvSpPr>
          <p:nvPr/>
        </p:nvSpPr>
        <p:spPr bwMode="gray">
          <a:xfrm>
            <a:off x="2501378" y="5592762"/>
            <a:ext cx="201930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chemeClr val="accent2"/>
          </a:solidFill>
          <a:ln w="0">
            <a:noFill/>
            <a:prstDash val="solid"/>
            <a:round/>
            <a:headEnd/>
            <a:tailEnd/>
          </a:ln>
          <a:effectLst>
            <a:outerShdw blurRad="50800" dist="38100" dir="2700000" algn="tl" rotWithShape="0">
              <a:prstClr val="black">
                <a:alpha val="40000"/>
              </a:prstClr>
            </a:outerShdw>
          </a:effectLst>
        </p:spPr>
        <p:txBody>
          <a:bodyPr/>
          <a:lstStyle/>
          <a:p>
            <a:endParaRPr lang="en-US">
              <a:solidFill>
                <a:schemeClr val="accent3">
                  <a:lumMod val="75000"/>
                </a:schemeClr>
              </a:solidFill>
            </a:endParaRPr>
          </a:p>
        </p:txBody>
      </p:sp>
      <p:sp>
        <p:nvSpPr>
          <p:cNvPr id="4" name="Freeform 3"/>
          <p:cNvSpPr>
            <a:spLocks/>
          </p:cNvSpPr>
          <p:nvPr/>
        </p:nvSpPr>
        <p:spPr bwMode="gray">
          <a:xfrm rot="10800000">
            <a:off x="6658050" y="2590800"/>
            <a:ext cx="1924050" cy="962025"/>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chemeClr val="accent2"/>
          </a:solidFill>
          <a:ln w="0">
            <a:noFill/>
            <a:prstDash val="solid"/>
            <a:round/>
            <a:headEnd/>
            <a:tailEnd/>
          </a:ln>
          <a:effectLst>
            <a:outerShdw blurRad="50800" dist="38100" dir="2700000" algn="tl" rotWithShape="0">
              <a:prstClr val="black">
                <a:alpha val="40000"/>
              </a:prstClr>
            </a:outerShdw>
          </a:effectLst>
        </p:spPr>
        <p:txBody>
          <a:bodyPr/>
          <a:lstStyle/>
          <a:p>
            <a:endParaRPr lang="en-US">
              <a:solidFill>
                <a:schemeClr val="accent3">
                  <a:lumMod val="75000"/>
                </a:schemeClr>
              </a:solidFill>
            </a:endParaRPr>
          </a:p>
        </p:txBody>
      </p:sp>
      <p:sp>
        <p:nvSpPr>
          <p:cNvPr id="5" name="Rectangle 4"/>
          <p:cNvSpPr>
            <a:spLocks noChangeArrowheads="1"/>
          </p:cNvSpPr>
          <p:nvPr/>
        </p:nvSpPr>
        <p:spPr bwMode="gray">
          <a:xfrm>
            <a:off x="2653778" y="2743200"/>
            <a:ext cx="5756872" cy="3611562"/>
          </a:xfrm>
          <a:prstGeom prst="rect">
            <a:avLst/>
          </a:prstGeom>
          <a:solidFill>
            <a:schemeClr val="accent2">
              <a:lumMod val="60000"/>
              <a:lumOff val="40000"/>
            </a:schemeClr>
          </a:solidFill>
          <a:ln w="9525">
            <a:solidFill>
              <a:srgbClr val="FFFFFF"/>
            </a:solidFill>
            <a:miter lim="800000"/>
            <a:headEnd/>
            <a:tailEnd/>
          </a:ln>
          <a:effectLst>
            <a:outerShdw blurRad="50800" dist="38100" dir="2700000" algn="tl" rotWithShape="0">
              <a:prstClr val="black">
                <a:alpha val="40000"/>
              </a:prstClr>
            </a:outerShdw>
          </a:effectLst>
        </p:spPr>
        <p:txBody>
          <a:bodyPr anchor="ctr"/>
          <a:lstStyle/>
          <a:p>
            <a:r>
              <a:rPr lang="en-US" sz="2800" b="1" dirty="0" smtClean="0">
                <a:solidFill>
                  <a:schemeClr val="accent1">
                    <a:lumMod val="75000"/>
                  </a:schemeClr>
                </a:solidFill>
              </a:rPr>
              <a:t>Tô Kim Liên </a:t>
            </a:r>
          </a:p>
          <a:p>
            <a:r>
              <a:rPr lang="en-US" sz="2800" b="1" dirty="0" err="1" smtClean="0">
                <a:solidFill>
                  <a:schemeClr val="accent1">
                    <a:lumMod val="75000"/>
                  </a:schemeClr>
                </a:solidFill>
              </a:rPr>
              <a:t>Giám</a:t>
            </a:r>
            <a:r>
              <a:rPr lang="en-US" sz="2800" b="1" dirty="0" smtClean="0">
                <a:solidFill>
                  <a:schemeClr val="accent1">
                    <a:lumMod val="75000"/>
                  </a:schemeClr>
                </a:solidFill>
              </a:rPr>
              <a:t> </a:t>
            </a:r>
            <a:r>
              <a:rPr lang="en-US" sz="2800" b="1" dirty="0" err="1" smtClean="0">
                <a:solidFill>
                  <a:schemeClr val="accent1">
                    <a:lumMod val="75000"/>
                  </a:schemeClr>
                </a:solidFill>
              </a:rPr>
              <a:t>đốc</a:t>
            </a:r>
            <a:r>
              <a:rPr lang="en-US" sz="2800" b="1" dirty="0" smtClean="0">
                <a:solidFill>
                  <a:schemeClr val="accent1">
                    <a:lumMod val="75000"/>
                  </a:schemeClr>
                </a:solidFill>
              </a:rPr>
              <a:t> </a:t>
            </a:r>
          </a:p>
          <a:p>
            <a:r>
              <a:rPr lang="en-US" sz="2800" b="1" dirty="0" smtClean="0">
                <a:solidFill>
                  <a:schemeClr val="accent1">
                    <a:lumMod val="75000"/>
                  </a:schemeClr>
                </a:solidFill>
              </a:rPr>
              <a:t>Trung </a:t>
            </a:r>
            <a:r>
              <a:rPr lang="en-US" sz="2800" b="1" dirty="0" err="1" smtClean="0">
                <a:solidFill>
                  <a:schemeClr val="accent1">
                    <a:lumMod val="75000"/>
                  </a:schemeClr>
                </a:solidFill>
              </a:rPr>
              <a:t>tâm</a:t>
            </a:r>
            <a:r>
              <a:rPr lang="en-US" sz="2800" b="1" dirty="0" smtClean="0">
                <a:solidFill>
                  <a:schemeClr val="accent1">
                    <a:lumMod val="75000"/>
                  </a:schemeClr>
                </a:solidFill>
              </a:rPr>
              <a:t> </a:t>
            </a:r>
            <a:r>
              <a:rPr lang="en-US" sz="2800" b="1" dirty="0" err="1" smtClean="0">
                <a:solidFill>
                  <a:schemeClr val="accent1">
                    <a:lumMod val="75000"/>
                  </a:schemeClr>
                </a:solidFill>
              </a:rPr>
              <a:t>Giáo</a:t>
            </a:r>
            <a:r>
              <a:rPr lang="en-US" sz="2800" b="1" dirty="0" smtClean="0">
                <a:solidFill>
                  <a:schemeClr val="accent1">
                    <a:lumMod val="75000"/>
                  </a:schemeClr>
                </a:solidFill>
              </a:rPr>
              <a:t> </a:t>
            </a:r>
            <a:r>
              <a:rPr lang="en-US" sz="2800" b="1" dirty="0" err="1" smtClean="0">
                <a:solidFill>
                  <a:schemeClr val="accent1">
                    <a:lumMod val="75000"/>
                  </a:schemeClr>
                </a:solidFill>
              </a:rPr>
              <a:t>dục</a:t>
            </a:r>
            <a:r>
              <a:rPr lang="en-US" sz="2800" b="1" dirty="0" smtClean="0">
                <a:solidFill>
                  <a:schemeClr val="accent1">
                    <a:lumMod val="75000"/>
                  </a:schemeClr>
                </a:solidFill>
              </a:rPr>
              <a:t> và </a:t>
            </a:r>
            <a:r>
              <a:rPr lang="en-US" sz="2800" b="1" dirty="0" err="1" smtClean="0">
                <a:solidFill>
                  <a:schemeClr val="accent1">
                    <a:lumMod val="75000"/>
                  </a:schemeClr>
                </a:solidFill>
              </a:rPr>
              <a:t>Phát</a:t>
            </a:r>
            <a:r>
              <a:rPr lang="en-US" sz="2800" b="1" dirty="0" smtClean="0">
                <a:solidFill>
                  <a:schemeClr val="accent1">
                    <a:lumMod val="75000"/>
                  </a:schemeClr>
                </a:solidFill>
              </a:rPr>
              <a:t> triển</a:t>
            </a:r>
          </a:p>
          <a:p>
            <a:r>
              <a:rPr lang="en-US" sz="2800" b="1" dirty="0" smtClean="0">
                <a:solidFill>
                  <a:schemeClr val="accent1">
                    <a:lumMod val="75000"/>
                  </a:schemeClr>
                </a:solidFill>
              </a:rPr>
              <a:t>Website: http://www.ced.edu.vn</a:t>
            </a:r>
          </a:p>
          <a:p>
            <a:r>
              <a:rPr lang="en-US" sz="2800" b="1" dirty="0" smtClean="0">
                <a:solidFill>
                  <a:schemeClr val="accent1">
                    <a:lumMod val="75000"/>
                  </a:schemeClr>
                </a:solidFill>
              </a:rPr>
              <a:t>Tel: (84-4) 3562 7494</a:t>
            </a:r>
          </a:p>
          <a:p>
            <a:r>
              <a:rPr lang="en-US" sz="2800" b="1" dirty="0" smtClean="0">
                <a:solidFill>
                  <a:schemeClr val="accent1">
                    <a:lumMod val="75000"/>
                  </a:schemeClr>
                </a:solidFill>
              </a:rPr>
              <a:t>Fax: (84-4) 3540 1991</a:t>
            </a:r>
          </a:p>
          <a:p>
            <a:r>
              <a:rPr lang="en-US" sz="2800" b="1" dirty="0" smtClean="0">
                <a:solidFill>
                  <a:schemeClr val="accent1">
                    <a:lumMod val="75000"/>
                  </a:schemeClr>
                </a:solidFill>
              </a:rPr>
              <a:t>E-mail: lientk@ced.edu.vn</a:t>
            </a:r>
            <a:endParaRPr lang="en-US" sz="2800" dirty="0" smtClean="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rot="17176774">
            <a:off x="1539691" y="1961985"/>
            <a:ext cx="670278" cy="597297"/>
            <a:chOff x="1043" y="2596"/>
            <a:chExt cx="142" cy="99"/>
          </a:xfrm>
        </p:grpSpPr>
        <p:sp>
          <p:nvSpPr>
            <p:cNvPr id="5" name="Freeform 6"/>
            <p:cNvSpPr>
              <a:spLocks/>
            </p:cNvSpPr>
            <p:nvPr/>
          </p:nvSpPr>
          <p:spPr bwMode="auto">
            <a:xfrm>
              <a:off x="1149" y="2693"/>
              <a:ext cx="12" cy="2"/>
            </a:xfrm>
            <a:custGeom>
              <a:avLst/>
              <a:gdLst/>
              <a:ahLst/>
              <a:cxnLst>
                <a:cxn ang="0">
                  <a:pos x="63" y="14"/>
                </a:cxn>
                <a:cxn ang="0">
                  <a:pos x="55" y="14"/>
                </a:cxn>
                <a:cxn ang="0">
                  <a:pos x="48" y="14"/>
                </a:cxn>
                <a:cxn ang="0">
                  <a:pos x="40" y="14"/>
                </a:cxn>
                <a:cxn ang="0">
                  <a:pos x="31" y="11"/>
                </a:cxn>
                <a:cxn ang="0">
                  <a:pos x="23" y="10"/>
                </a:cxn>
                <a:cxn ang="0">
                  <a:pos x="16" y="8"/>
                </a:cxn>
                <a:cxn ang="0">
                  <a:pos x="8" y="4"/>
                </a:cxn>
                <a:cxn ang="0">
                  <a:pos x="0" y="0"/>
                </a:cxn>
                <a:cxn ang="0">
                  <a:pos x="8" y="3"/>
                </a:cxn>
                <a:cxn ang="0">
                  <a:pos x="15" y="6"/>
                </a:cxn>
                <a:cxn ang="0">
                  <a:pos x="23" y="8"/>
                </a:cxn>
                <a:cxn ang="0">
                  <a:pos x="30" y="10"/>
                </a:cxn>
                <a:cxn ang="0">
                  <a:pos x="39" y="11"/>
                </a:cxn>
                <a:cxn ang="0">
                  <a:pos x="47" y="12"/>
                </a:cxn>
                <a:cxn ang="0">
                  <a:pos x="55" y="14"/>
                </a:cxn>
                <a:cxn ang="0">
                  <a:pos x="63" y="14"/>
                </a:cxn>
              </a:cxnLst>
              <a:rect l="0" t="0" r="r" b="b"/>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w="9525">
              <a:noFill/>
              <a:round/>
              <a:headEnd/>
              <a:tailEnd/>
            </a:ln>
          </p:spPr>
          <p:txBody>
            <a:bodyPr/>
            <a:lstStyle/>
            <a:p>
              <a:endParaRPr lang="en-US"/>
            </a:p>
          </p:txBody>
        </p:sp>
        <p:sp>
          <p:nvSpPr>
            <p:cNvPr id="6" name="Freeform 7"/>
            <p:cNvSpPr>
              <a:spLocks/>
            </p:cNvSpPr>
            <p:nvPr/>
          </p:nvSpPr>
          <p:spPr bwMode="auto">
            <a:xfrm>
              <a:off x="1143" y="2689"/>
              <a:ext cx="26" cy="6"/>
            </a:xfrm>
            <a:custGeom>
              <a:avLst/>
              <a:gdLst/>
              <a:ahLst/>
              <a:cxnLst>
                <a:cxn ang="0">
                  <a:pos x="129" y="28"/>
                </a:cxn>
                <a:cxn ang="0">
                  <a:pos x="116" y="33"/>
                </a:cxn>
                <a:cxn ang="0">
                  <a:pos x="102" y="36"/>
                </a:cxn>
                <a:cxn ang="0">
                  <a:pos x="89" y="38"/>
                </a:cxn>
                <a:cxn ang="0">
                  <a:pos x="75" y="38"/>
                </a:cxn>
                <a:cxn ang="0">
                  <a:pos x="60" y="35"/>
                </a:cxn>
                <a:cxn ang="0">
                  <a:pos x="47" y="32"/>
                </a:cxn>
                <a:cxn ang="0">
                  <a:pos x="33" y="26"/>
                </a:cxn>
                <a:cxn ang="0">
                  <a:pos x="20" y="18"/>
                </a:cxn>
                <a:cxn ang="0">
                  <a:pos x="18" y="16"/>
                </a:cxn>
                <a:cxn ang="0">
                  <a:pos x="15" y="14"/>
                </a:cxn>
                <a:cxn ang="0">
                  <a:pos x="12" y="11"/>
                </a:cxn>
                <a:cxn ang="0">
                  <a:pos x="10" y="10"/>
                </a:cxn>
                <a:cxn ang="0">
                  <a:pos x="7" y="8"/>
                </a:cxn>
                <a:cxn ang="0">
                  <a:pos x="5" y="5"/>
                </a:cxn>
                <a:cxn ang="0">
                  <a:pos x="2" y="3"/>
                </a:cxn>
                <a:cxn ang="0">
                  <a:pos x="0" y="0"/>
                </a:cxn>
                <a:cxn ang="0">
                  <a:pos x="10" y="8"/>
                </a:cxn>
                <a:cxn ang="0">
                  <a:pos x="21" y="14"/>
                </a:cxn>
                <a:cxn ang="0">
                  <a:pos x="32" y="20"/>
                </a:cxn>
                <a:cxn ang="0">
                  <a:pos x="44" y="23"/>
                </a:cxn>
                <a:cxn ang="0">
                  <a:pos x="56" y="27"/>
                </a:cxn>
                <a:cxn ang="0">
                  <a:pos x="69" y="30"/>
                </a:cxn>
                <a:cxn ang="0">
                  <a:pos x="81" y="32"/>
                </a:cxn>
                <a:cxn ang="0">
                  <a:pos x="94" y="33"/>
                </a:cxn>
                <a:cxn ang="0">
                  <a:pos x="99" y="32"/>
                </a:cxn>
                <a:cxn ang="0">
                  <a:pos x="103" y="32"/>
                </a:cxn>
                <a:cxn ang="0">
                  <a:pos x="107" y="32"/>
                </a:cxn>
                <a:cxn ang="0">
                  <a:pos x="112" y="32"/>
                </a:cxn>
                <a:cxn ang="0">
                  <a:pos x="116" y="30"/>
                </a:cxn>
                <a:cxn ang="0">
                  <a:pos x="120" y="30"/>
                </a:cxn>
                <a:cxn ang="0">
                  <a:pos x="124" y="29"/>
                </a:cxn>
                <a:cxn ang="0">
                  <a:pos x="129" y="28"/>
                </a:cxn>
              </a:cxnLst>
              <a:rect l="0" t="0" r="r" b="b"/>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w="9525">
              <a:noFill/>
              <a:round/>
              <a:headEnd/>
              <a:tailEnd/>
            </a:ln>
          </p:spPr>
          <p:txBody>
            <a:bodyPr/>
            <a:lstStyle/>
            <a:p>
              <a:endParaRPr lang="en-US"/>
            </a:p>
          </p:txBody>
        </p:sp>
        <p:sp>
          <p:nvSpPr>
            <p:cNvPr id="7" name="Freeform 8"/>
            <p:cNvSpPr>
              <a:spLocks/>
            </p:cNvSpPr>
            <p:nvPr/>
          </p:nvSpPr>
          <p:spPr bwMode="auto">
            <a:xfrm>
              <a:off x="1140" y="2685"/>
              <a:ext cx="33" cy="10"/>
            </a:xfrm>
            <a:custGeom>
              <a:avLst/>
              <a:gdLst/>
              <a:ahLst/>
              <a:cxnLst>
                <a:cxn ang="0">
                  <a:pos x="47" y="45"/>
                </a:cxn>
                <a:cxn ang="0">
                  <a:pos x="54" y="48"/>
                </a:cxn>
                <a:cxn ang="0">
                  <a:pos x="61" y="51"/>
                </a:cxn>
                <a:cxn ang="0">
                  <a:pos x="69" y="53"/>
                </a:cxn>
                <a:cxn ang="0">
                  <a:pos x="76" y="55"/>
                </a:cxn>
                <a:cxn ang="0">
                  <a:pos x="85" y="56"/>
                </a:cxn>
                <a:cxn ang="0">
                  <a:pos x="93" y="57"/>
                </a:cxn>
                <a:cxn ang="0">
                  <a:pos x="101" y="59"/>
                </a:cxn>
                <a:cxn ang="0">
                  <a:pos x="109" y="59"/>
                </a:cxn>
                <a:cxn ang="0">
                  <a:pos x="117" y="57"/>
                </a:cxn>
                <a:cxn ang="0">
                  <a:pos x="124" y="56"/>
                </a:cxn>
                <a:cxn ang="0">
                  <a:pos x="131" y="54"/>
                </a:cxn>
                <a:cxn ang="0">
                  <a:pos x="139" y="51"/>
                </a:cxn>
                <a:cxn ang="0">
                  <a:pos x="146" y="49"/>
                </a:cxn>
                <a:cxn ang="0">
                  <a:pos x="153" y="45"/>
                </a:cxn>
                <a:cxn ang="0">
                  <a:pos x="159" y="41"/>
                </a:cxn>
                <a:cxn ang="0">
                  <a:pos x="166" y="37"/>
                </a:cxn>
                <a:cxn ang="0">
                  <a:pos x="159" y="39"/>
                </a:cxn>
                <a:cxn ang="0">
                  <a:pos x="152" y="42"/>
                </a:cxn>
                <a:cxn ang="0">
                  <a:pos x="146" y="43"/>
                </a:cxn>
                <a:cxn ang="0">
                  <a:pos x="139" y="45"/>
                </a:cxn>
                <a:cxn ang="0">
                  <a:pos x="132" y="47"/>
                </a:cxn>
                <a:cxn ang="0">
                  <a:pos x="125" y="47"/>
                </a:cxn>
                <a:cxn ang="0">
                  <a:pos x="117" y="48"/>
                </a:cxn>
                <a:cxn ang="0">
                  <a:pos x="110" y="48"/>
                </a:cxn>
                <a:cxn ang="0">
                  <a:pos x="95" y="47"/>
                </a:cxn>
                <a:cxn ang="0">
                  <a:pos x="79" y="44"/>
                </a:cxn>
                <a:cxn ang="0">
                  <a:pos x="64" y="41"/>
                </a:cxn>
                <a:cxn ang="0">
                  <a:pos x="50" y="36"/>
                </a:cxn>
                <a:cxn ang="0">
                  <a:pos x="36" y="29"/>
                </a:cxn>
                <a:cxn ang="0">
                  <a:pos x="24" y="20"/>
                </a:cxn>
                <a:cxn ang="0">
                  <a:pos x="11" y="11"/>
                </a:cxn>
                <a:cxn ang="0">
                  <a:pos x="0" y="0"/>
                </a:cxn>
                <a:cxn ang="0">
                  <a:pos x="4" y="6"/>
                </a:cxn>
                <a:cxn ang="0">
                  <a:pos x="8" y="12"/>
                </a:cxn>
                <a:cxn ang="0">
                  <a:pos x="12" y="17"/>
                </a:cxn>
                <a:cxn ang="0">
                  <a:pos x="16" y="21"/>
                </a:cxn>
                <a:cxn ang="0">
                  <a:pos x="21" y="26"/>
                </a:cxn>
                <a:cxn ang="0">
                  <a:pos x="26" y="31"/>
                </a:cxn>
                <a:cxn ang="0">
                  <a:pos x="31" y="35"/>
                </a:cxn>
                <a:cxn ang="0">
                  <a:pos x="36" y="39"/>
                </a:cxn>
                <a:cxn ang="0">
                  <a:pos x="38" y="39"/>
                </a:cxn>
                <a:cxn ang="0">
                  <a:pos x="39" y="41"/>
                </a:cxn>
                <a:cxn ang="0">
                  <a:pos x="40" y="42"/>
                </a:cxn>
                <a:cxn ang="0">
                  <a:pos x="41" y="42"/>
                </a:cxn>
                <a:cxn ang="0">
                  <a:pos x="43" y="43"/>
                </a:cxn>
                <a:cxn ang="0">
                  <a:pos x="44" y="44"/>
                </a:cxn>
                <a:cxn ang="0">
                  <a:pos x="45" y="44"/>
                </a:cxn>
                <a:cxn ang="0">
                  <a:pos x="47" y="45"/>
                </a:cxn>
              </a:cxnLst>
              <a:rect l="0" t="0" r="r" b="b"/>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w="9525">
              <a:noFill/>
              <a:round/>
              <a:headEnd/>
              <a:tailEnd/>
            </a:ln>
          </p:spPr>
          <p:txBody>
            <a:bodyPr/>
            <a:lstStyle/>
            <a:p>
              <a:endParaRPr lang="en-US"/>
            </a:p>
          </p:txBody>
        </p:sp>
        <p:sp>
          <p:nvSpPr>
            <p:cNvPr id="8" name="Freeform 9"/>
            <p:cNvSpPr>
              <a:spLocks/>
            </p:cNvSpPr>
            <p:nvPr/>
          </p:nvSpPr>
          <p:spPr bwMode="auto">
            <a:xfrm>
              <a:off x="1138" y="2682"/>
              <a:ext cx="38" cy="12"/>
            </a:xfrm>
            <a:custGeom>
              <a:avLst/>
              <a:gdLst/>
              <a:ahLst/>
              <a:cxnLst>
                <a:cxn ang="0">
                  <a:pos x="26" y="39"/>
                </a:cxn>
                <a:cxn ang="0">
                  <a:pos x="36" y="47"/>
                </a:cxn>
                <a:cxn ang="0">
                  <a:pos x="47" y="53"/>
                </a:cxn>
                <a:cxn ang="0">
                  <a:pos x="58" y="59"/>
                </a:cxn>
                <a:cxn ang="0">
                  <a:pos x="70" y="62"/>
                </a:cxn>
                <a:cxn ang="0">
                  <a:pos x="82" y="66"/>
                </a:cxn>
                <a:cxn ang="0">
                  <a:pos x="95" y="69"/>
                </a:cxn>
                <a:cxn ang="0">
                  <a:pos x="107" y="71"/>
                </a:cxn>
                <a:cxn ang="0">
                  <a:pos x="120" y="72"/>
                </a:cxn>
                <a:cxn ang="0">
                  <a:pos x="125" y="71"/>
                </a:cxn>
                <a:cxn ang="0">
                  <a:pos x="129" y="71"/>
                </a:cxn>
                <a:cxn ang="0">
                  <a:pos x="133" y="71"/>
                </a:cxn>
                <a:cxn ang="0">
                  <a:pos x="138" y="71"/>
                </a:cxn>
                <a:cxn ang="0">
                  <a:pos x="142" y="69"/>
                </a:cxn>
                <a:cxn ang="0">
                  <a:pos x="146" y="69"/>
                </a:cxn>
                <a:cxn ang="0">
                  <a:pos x="150" y="68"/>
                </a:cxn>
                <a:cxn ang="0">
                  <a:pos x="155" y="67"/>
                </a:cxn>
                <a:cxn ang="0">
                  <a:pos x="160" y="65"/>
                </a:cxn>
                <a:cxn ang="0">
                  <a:pos x="164" y="62"/>
                </a:cxn>
                <a:cxn ang="0">
                  <a:pos x="169" y="60"/>
                </a:cxn>
                <a:cxn ang="0">
                  <a:pos x="174" y="56"/>
                </a:cxn>
                <a:cxn ang="0">
                  <a:pos x="178" y="53"/>
                </a:cxn>
                <a:cxn ang="0">
                  <a:pos x="183" y="49"/>
                </a:cxn>
                <a:cxn ang="0">
                  <a:pos x="187" y="45"/>
                </a:cxn>
                <a:cxn ang="0">
                  <a:pos x="191" y="42"/>
                </a:cxn>
                <a:cxn ang="0">
                  <a:pos x="183" y="45"/>
                </a:cxn>
                <a:cxn ang="0">
                  <a:pos x="175" y="49"/>
                </a:cxn>
                <a:cxn ang="0">
                  <a:pos x="166" y="53"/>
                </a:cxn>
                <a:cxn ang="0">
                  <a:pos x="157" y="55"/>
                </a:cxn>
                <a:cxn ang="0">
                  <a:pos x="148" y="57"/>
                </a:cxn>
                <a:cxn ang="0">
                  <a:pos x="139" y="59"/>
                </a:cxn>
                <a:cxn ang="0">
                  <a:pos x="130" y="60"/>
                </a:cxn>
                <a:cxn ang="0">
                  <a:pos x="120" y="60"/>
                </a:cxn>
                <a:cxn ang="0">
                  <a:pos x="103" y="60"/>
                </a:cxn>
                <a:cxn ang="0">
                  <a:pos x="85" y="56"/>
                </a:cxn>
                <a:cxn ang="0">
                  <a:pos x="69" y="51"/>
                </a:cxn>
                <a:cxn ang="0">
                  <a:pos x="53" y="44"/>
                </a:cxn>
                <a:cxn ang="0">
                  <a:pos x="38" y="36"/>
                </a:cxn>
                <a:cxn ang="0">
                  <a:pos x="24" y="25"/>
                </a:cxn>
                <a:cxn ang="0">
                  <a:pos x="12" y="13"/>
                </a:cxn>
                <a:cxn ang="0">
                  <a:pos x="0" y="0"/>
                </a:cxn>
                <a:cxn ang="0">
                  <a:pos x="2" y="5"/>
                </a:cxn>
                <a:cxn ang="0">
                  <a:pos x="5" y="11"/>
                </a:cxn>
                <a:cxn ang="0">
                  <a:pos x="8" y="15"/>
                </a:cxn>
                <a:cxn ang="0">
                  <a:pos x="11" y="20"/>
                </a:cxn>
                <a:cxn ang="0">
                  <a:pos x="15" y="25"/>
                </a:cxn>
                <a:cxn ang="0">
                  <a:pos x="18" y="30"/>
                </a:cxn>
                <a:cxn ang="0">
                  <a:pos x="22" y="35"/>
                </a:cxn>
                <a:cxn ang="0">
                  <a:pos x="26" y="39"/>
                </a:cxn>
              </a:cxnLst>
              <a:rect l="0" t="0" r="r" b="b"/>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w="9525">
              <a:noFill/>
              <a:round/>
              <a:headEnd/>
              <a:tailEnd/>
            </a:ln>
          </p:spPr>
          <p:txBody>
            <a:bodyPr/>
            <a:lstStyle/>
            <a:p>
              <a:endParaRPr lang="en-US"/>
            </a:p>
          </p:txBody>
        </p:sp>
        <p:sp>
          <p:nvSpPr>
            <p:cNvPr id="9" name="Freeform 10"/>
            <p:cNvSpPr>
              <a:spLocks/>
            </p:cNvSpPr>
            <p:nvPr/>
          </p:nvSpPr>
          <p:spPr bwMode="auto">
            <a:xfrm>
              <a:off x="1136" y="2679"/>
              <a:ext cx="42" cy="14"/>
            </a:xfrm>
            <a:custGeom>
              <a:avLst/>
              <a:gdLst/>
              <a:ahLst/>
              <a:cxnLst>
                <a:cxn ang="0">
                  <a:pos x="17" y="36"/>
                </a:cxn>
                <a:cxn ang="0">
                  <a:pos x="28" y="47"/>
                </a:cxn>
                <a:cxn ang="0">
                  <a:pos x="41" y="56"/>
                </a:cxn>
                <a:cxn ang="0">
                  <a:pos x="53" y="65"/>
                </a:cxn>
                <a:cxn ang="0">
                  <a:pos x="67" y="71"/>
                </a:cxn>
                <a:cxn ang="0">
                  <a:pos x="81" y="77"/>
                </a:cxn>
                <a:cxn ang="0">
                  <a:pos x="96" y="80"/>
                </a:cxn>
                <a:cxn ang="0">
                  <a:pos x="112" y="83"/>
                </a:cxn>
                <a:cxn ang="0">
                  <a:pos x="127" y="84"/>
                </a:cxn>
                <a:cxn ang="0">
                  <a:pos x="134" y="84"/>
                </a:cxn>
                <a:cxn ang="0">
                  <a:pos x="142" y="83"/>
                </a:cxn>
                <a:cxn ang="0">
                  <a:pos x="149" y="83"/>
                </a:cxn>
                <a:cxn ang="0">
                  <a:pos x="156" y="81"/>
                </a:cxn>
                <a:cxn ang="0">
                  <a:pos x="163" y="79"/>
                </a:cxn>
                <a:cxn ang="0">
                  <a:pos x="170" y="78"/>
                </a:cxn>
                <a:cxn ang="0">
                  <a:pos x="176" y="75"/>
                </a:cxn>
                <a:cxn ang="0">
                  <a:pos x="183" y="73"/>
                </a:cxn>
                <a:cxn ang="0">
                  <a:pos x="187" y="69"/>
                </a:cxn>
                <a:cxn ang="0">
                  <a:pos x="190" y="67"/>
                </a:cxn>
                <a:cxn ang="0">
                  <a:pos x="194" y="63"/>
                </a:cxn>
                <a:cxn ang="0">
                  <a:pos x="197" y="61"/>
                </a:cxn>
                <a:cxn ang="0">
                  <a:pos x="200" y="57"/>
                </a:cxn>
                <a:cxn ang="0">
                  <a:pos x="204" y="54"/>
                </a:cxn>
                <a:cxn ang="0">
                  <a:pos x="207" y="50"/>
                </a:cxn>
                <a:cxn ang="0">
                  <a:pos x="210" y="45"/>
                </a:cxn>
                <a:cxn ang="0">
                  <a:pos x="201" y="51"/>
                </a:cxn>
                <a:cxn ang="0">
                  <a:pos x="191" y="57"/>
                </a:cxn>
                <a:cxn ang="0">
                  <a:pos x="181" y="62"/>
                </a:cxn>
                <a:cxn ang="0">
                  <a:pos x="171" y="66"/>
                </a:cxn>
                <a:cxn ang="0">
                  <a:pos x="160" y="69"/>
                </a:cxn>
                <a:cxn ang="0">
                  <a:pos x="149" y="71"/>
                </a:cxn>
                <a:cxn ang="0">
                  <a:pos x="138" y="73"/>
                </a:cxn>
                <a:cxn ang="0">
                  <a:pos x="127" y="73"/>
                </a:cxn>
                <a:cxn ang="0">
                  <a:pos x="118" y="73"/>
                </a:cxn>
                <a:cxn ang="0">
                  <a:pos x="108" y="72"/>
                </a:cxn>
                <a:cxn ang="0">
                  <a:pos x="99" y="71"/>
                </a:cxn>
                <a:cxn ang="0">
                  <a:pos x="89" y="68"/>
                </a:cxn>
                <a:cxn ang="0">
                  <a:pos x="80" y="65"/>
                </a:cxn>
                <a:cxn ang="0">
                  <a:pos x="71" y="62"/>
                </a:cxn>
                <a:cxn ang="0">
                  <a:pos x="63" y="57"/>
                </a:cxn>
                <a:cxn ang="0">
                  <a:pos x="55" y="54"/>
                </a:cxn>
                <a:cxn ang="0">
                  <a:pos x="39" y="43"/>
                </a:cxn>
                <a:cxn ang="0">
                  <a:pos x="25" y="30"/>
                </a:cxn>
                <a:cxn ang="0">
                  <a:pos x="12" y="17"/>
                </a:cxn>
                <a:cxn ang="0">
                  <a:pos x="0" y="0"/>
                </a:cxn>
                <a:cxn ang="0">
                  <a:pos x="1" y="5"/>
                </a:cxn>
                <a:cxn ang="0">
                  <a:pos x="3" y="9"/>
                </a:cxn>
                <a:cxn ang="0">
                  <a:pos x="5" y="14"/>
                </a:cxn>
                <a:cxn ang="0">
                  <a:pos x="7" y="19"/>
                </a:cxn>
                <a:cxn ang="0">
                  <a:pos x="9" y="24"/>
                </a:cxn>
                <a:cxn ang="0">
                  <a:pos x="12" y="27"/>
                </a:cxn>
                <a:cxn ang="0">
                  <a:pos x="14" y="32"/>
                </a:cxn>
                <a:cxn ang="0">
                  <a:pos x="17" y="36"/>
                </a:cxn>
              </a:cxnLst>
              <a:rect l="0" t="0" r="r" b="b"/>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w="9525">
              <a:noFill/>
              <a:round/>
              <a:headEnd/>
              <a:tailEnd/>
            </a:ln>
          </p:spPr>
          <p:txBody>
            <a:bodyPr/>
            <a:lstStyle/>
            <a:p>
              <a:endParaRPr lang="en-US"/>
            </a:p>
          </p:txBody>
        </p:sp>
        <p:sp>
          <p:nvSpPr>
            <p:cNvPr id="10" name="Freeform 11"/>
            <p:cNvSpPr>
              <a:spLocks/>
            </p:cNvSpPr>
            <p:nvPr/>
          </p:nvSpPr>
          <p:spPr bwMode="auto">
            <a:xfrm>
              <a:off x="1135" y="2677"/>
              <a:ext cx="45" cy="15"/>
            </a:xfrm>
            <a:custGeom>
              <a:avLst/>
              <a:gdLst/>
              <a:ahLst/>
              <a:cxnLst>
                <a:cxn ang="0">
                  <a:pos x="12" y="35"/>
                </a:cxn>
                <a:cxn ang="0">
                  <a:pos x="24" y="48"/>
                </a:cxn>
                <a:cxn ang="0">
                  <a:pos x="37" y="60"/>
                </a:cxn>
                <a:cxn ang="0">
                  <a:pos x="50" y="71"/>
                </a:cxn>
                <a:cxn ang="0">
                  <a:pos x="65" y="79"/>
                </a:cxn>
                <a:cxn ang="0">
                  <a:pos x="81" y="86"/>
                </a:cxn>
                <a:cxn ang="0">
                  <a:pos x="97" y="91"/>
                </a:cxn>
                <a:cxn ang="0">
                  <a:pos x="115" y="95"/>
                </a:cxn>
                <a:cxn ang="0">
                  <a:pos x="132" y="95"/>
                </a:cxn>
                <a:cxn ang="0">
                  <a:pos x="142" y="95"/>
                </a:cxn>
                <a:cxn ang="0">
                  <a:pos x="151" y="94"/>
                </a:cxn>
                <a:cxn ang="0">
                  <a:pos x="160" y="92"/>
                </a:cxn>
                <a:cxn ang="0">
                  <a:pos x="169" y="90"/>
                </a:cxn>
                <a:cxn ang="0">
                  <a:pos x="178" y="88"/>
                </a:cxn>
                <a:cxn ang="0">
                  <a:pos x="187" y="84"/>
                </a:cxn>
                <a:cxn ang="0">
                  <a:pos x="195" y="80"/>
                </a:cxn>
                <a:cxn ang="0">
                  <a:pos x="203" y="77"/>
                </a:cxn>
                <a:cxn ang="0">
                  <a:pos x="206" y="73"/>
                </a:cxn>
                <a:cxn ang="0">
                  <a:pos x="209" y="70"/>
                </a:cxn>
                <a:cxn ang="0">
                  <a:pos x="212" y="67"/>
                </a:cxn>
                <a:cxn ang="0">
                  <a:pos x="214" y="64"/>
                </a:cxn>
                <a:cxn ang="0">
                  <a:pos x="217" y="60"/>
                </a:cxn>
                <a:cxn ang="0">
                  <a:pos x="219" y="56"/>
                </a:cxn>
                <a:cxn ang="0">
                  <a:pos x="222" y="53"/>
                </a:cxn>
                <a:cxn ang="0">
                  <a:pos x="224" y="49"/>
                </a:cxn>
                <a:cxn ang="0">
                  <a:pos x="214" y="56"/>
                </a:cxn>
                <a:cxn ang="0">
                  <a:pos x="204" y="64"/>
                </a:cxn>
                <a:cxn ang="0">
                  <a:pos x="193" y="70"/>
                </a:cxn>
                <a:cxn ang="0">
                  <a:pos x="181" y="76"/>
                </a:cxn>
                <a:cxn ang="0">
                  <a:pos x="170" y="79"/>
                </a:cxn>
                <a:cxn ang="0">
                  <a:pos x="157" y="82"/>
                </a:cxn>
                <a:cxn ang="0">
                  <a:pos x="145" y="84"/>
                </a:cxn>
                <a:cxn ang="0">
                  <a:pos x="132" y="84"/>
                </a:cxn>
                <a:cxn ang="0">
                  <a:pos x="122" y="84"/>
                </a:cxn>
                <a:cxn ang="0">
                  <a:pos x="112" y="83"/>
                </a:cxn>
                <a:cxn ang="0">
                  <a:pos x="101" y="82"/>
                </a:cxn>
                <a:cxn ang="0">
                  <a:pos x="92" y="78"/>
                </a:cxn>
                <a:cxn ang="0">
                  <a:pos x="82" y="76"/>
                </a:cxn>
                <a:cxn ang="0">
                  <a:pos x="73" y="71"/>
                </a:cxn>
                <a:cxn ang="0">
                  <a:pos x="64" y="67"/>
                </a:cxn>
                <a:cxn ang="0">
                  <a:pos x="56" y="61"/>
                </a:cxn>
                <a:cxn ang="0">
                  <a:pos x="47" y="55"/>
                </a:cxn>
                <a:cxn ang="0">
                  <a:pos x="40" y="49"/>
                </a:cxn>
                <a:cxn ang="0">
                  <a:pos x="32" y="42"/>
                </a:cxn>
                <a:cxn ang="0">
                  <a:pos x="25" y="35"/>
                </a:cxn>
                <a:cxn ang="0">
                  <a:pos x="18" y="28"/>
                </a:cxn>
                <a:cxn ang="0">
                  <a:pos x="12" y="19"/>
                </a:cxn>
                <a:cxn ang="0">
                  <a:pos x="6" y="10"/>
                </a:cxn>
                <a:cxn ang="0">
                  <a:pos x="0" y="0"/>
                </a:cxn>
                <a:cxn ang="0">
                  <a:pos x="1" y="5"/>
                </a:cxn>
                <a:cxn ang="0">
                  <a:pos x="2" y="10"/>
                </a:cxn>
                <a:cxn ang="0">
                  <a:pos x="4" y="13"/>
                </a:cxn>
                <a:cxn ang="0">
                  <a:pos x="5" y="18"/>
                </a:cxn>
                <a:cxn ang="0">
                  <a:pos x="7" y="23"/>
                </a:cxn>
                <a:cxn ang="0">
                  <a:pos x="8" y="26"/>
                </a:cxn>
                <a:cxn ang="0">
                  <a:pos x="10" y="30"/>
                </a:cxn>
                <a:cxn ang="0">
                  <a:pos x="12" y="35"/>
                </a:cxn>
              </a:cxnLst>
              <a:rect l="0" t="0" r="r" b="b"/>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w="9525">
              <a:noFill/>
              <a:round/>
              <a:headEnd/>
              <a:tailEnd/>
            </a:ln>
          </p:spPr>
          <p:txBody>
            <a:bodyPr/>
            <a:lstStyle/>
            <a:p>
              <a:endParaRPr lang="en-US"/>
            </a:p>
          </p:txBody>
        </p:sp>
        <p:sp>
          <p:nvSpPr>
            <p:cNvPr id="11" name="Freeform 12"/>
            <p:cNvSpPr>
              <a:spLocks/>
            </p:cNvSpPr>
            <p:nvPr/>
          </p:nvSpPr>
          <p:spPr bwMode="auto">
            <a:xfrm>
              <a:off x="1135" y="2674"/>
              <a:ext cx="47" cy="18"/>
            </a:xfrm>
            <a:custGeom>
              <a:avLst/>
              <a:gdLst/>
              <a:ahLst/>
              <a:cxnLst>
                <a:cxn ang="0">
                  <a:pos x="20" y="50"/>
                </a:cxn>
                <a:cxn ang="0">
                  <a:pos x="47" y="76"/>
                </a:cxn>
                <a:cxn ang="0">
                  <a:pos x="71" y="90"/>
                </a:cxn>
                <a:cxn ang="0">
                  <a:pos x="88" y="98"/>
                </a:cxn>
                <a:cxn ang="0">
                  <a:pos x="107" y="104"/>
                </a:cxn>
                <a:cxn ang="0">
                  <a:pos x="126" y="106"/>
                </a:cxn>
                <a:cxn ang="0">
                  <a:pos x="146" y="106"/>
                </a:cxn>
                <a:cxn ang="0">
                  <a:pos x="168" y="102"/>
                </a:cxn>
                <a:cxn ang="0">
                  <a:pos x="189" y="95"/>
                </a:cxn>
                <a:cxn ang="0">
                  <a:pos x="209" y="84"/>
                </a:cxn>
                <a:cxn ang="0">
                  <a:pos x="220" y="76"/>
                </a:cxn>
                <a:cxn ang="0">
                  <a:pos x="224" y="70"/>
                </a:cxn>
                <a:cxn ang="0">
                  <a:pos x="228" y="63"/>
                </a:cxn>
                <a:cxn ang="0">
                  <a:pos x="233" y="57"/>
                </a:cxn>
                <a:cxn ang="0">
                  <a:pos x="235" y="53"/>
                </a:cxn>
                <a:cxn ang="0">
                  <a:pos x="235" y="52"/>
                </a:cxn>
                <a:cxn ang="0">
                  <a:pos x="235" y="52"/>
                </a:cxn>
                <a:cxn ang="0">
                  <a:pos x="235" y="52"/>
                </a:cxn>
                <a:cxn ang="0">
                  <a:pos x="224" y="62"/>
                </a:cxn>
                <a:cxn ang="0">
                  <a:pos x="201" y="77"/>
                </a:cxn>
                <a:cxn ang="0">
                  <a:pos x="176" y="88"/>
                </a:cxn>
                <a:cxn ang="0">
                  <a:pos x="149" y="94"/>
                </a:cxn>
                <a:cxn ang="0">
                  <a:pos x="124" y="95"/>
                </a:cxn>
                <a:cxn ang="0">
                  <a:pos x="103" y="92"/>
                </a:cxn>
                <a:cxn ang="0">
                  <a:pos x="83" y="84"/>
                </a:cxn>
                <a:cxn ang="0">
                  <a:pos x="64" y="75"/>
                </a:cxn>
                <a:cxn ang="0">
                  <a:pos x="47" y="63"/>
                </a:cxn>
                <a:cxn ang="0">
                  <a:pos x="31" y="47"/>
                </a:cxn>
                <a:cxn ang="0">
                  <a:pos x="17" y="30"/>
                </a:cxn>
                <a:cxn ang="0">
                  <a:pos x="6" y="11"/>
                </a:cxn>
                <a:cxn ang="0">
                  <a:pos x="1" y="5"/>
                </a:cxn>
                <a:cxn ang="0">
                  <a:pos x="2" y="14"/>
                </a:cxn>
                <a:cxn ang="0">
                  <a:pos x="4" y="21"/>
                </a:cxn>
                <a:cxn ang="0">
                  <a:pos x="7" y="29"/>
                </a:cxn>
              </a:cxnLst>
              <a:rect l="0" t="0" r="r" b="b"/>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3"/>
                  </a:lnTo>
                  <a:lnTo>
                    <a:pt x="235" y="52"/>
                  </a:lnTo>
                  <a:lnTo>
                    <a:pt x="235" y="52"/>
                  </a:lnTo>
                  <a:lnTo>
                    <a:pt x="235" y="52"/>
                  </a:lnTo>
                  <a:lnTo>
                    <a:pt x="235" y="52"/>
                  </a:lnTo>
                  <a:lnTo>
                    <a:pt x="235" y="52"/>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w="9525">
              <a:noFill/>
              <a:round/>
              <a:headEnd/>
              <a:tailEnd/>
            </a:ln>
          </p:spPr>
          <p:txBody>
            <a:bodyPr/>
            <a:lstStyle/>
            <a:p>
              <a:endParaRPr lang="en-US"/>
            </a:p>
          </p:txBody>
        </p:sp>
        <p:sp>
          <p:nvSpPr>
            <p:cNvPr id="12" name="Freeform 13"/>
            <p:cNvSpPr>
              <a:spLocks/>
            </p:cNvSpPr>
            <p:nvPr/>
          </p:nvSpPr>
          <p:spPr bwMode="auto">
            <a:xfrm>
              <a:off x="1134" y="2672"/>
              <a:ext cx="49" cy="19"/>
            </a:xfrm>
            <a:custGeom>
              <a:avLst/>
              <a:gdLst/>
              <a:ahLst/>
              <a:cxnLst>
                <a:cxn ang="0">
                  <a:pos x="10" y="40"/>
                </a:cxn>
                <a:cxn ang="0">
                  <a:pos x="22" y="58"/>
                </a:cxn>
                <a:cxn ang="0">
                  <a:pos x="36" y="72"/>
                </a:cxn>
                <a:cxn ang="0">
                  <a:pos x="51" y="85"/>
                </a:cxn>
                <a:cxn ang="0">
                  <a:pos x="68" y="97"/>
                </a:cxn>
                <a:cxn ang="0">
                  <a:pos x="86" y="106"/>
                </a:cxn>
                <a:cxn ang="0">
                  <a:pos x="105" y="112"/>
                </a:cxn>
                <a:cxn ang="0">
                  <a:pos x="126" y="114"/>
                </a:cxn>
                <a:cxn ang="0">
                  <a:pos x="149" y="114"/>
                </a:cxn>
                <a:cxn ang="0">
                  <a:pos x="174" y="109"/>
                </a:cxn>
                <a:cxn ang="0">
                  <a:pos x="197" y="100"/>
                </a:cxn>
                <a:cxn ang="0">
                  <a:pos x="218" y="86"/>
                </a:cxn>
                <a:cxn ang="0">
                  <a:pos x="229" y="78"/>
                </a:cxn>
                <a:cxn ang="0">
                  <a:pos x="232" y="74"/>
                </a:cxn>
                <a:cxn ang="0">
                  <a:pos x="233" y="72"/>
                </a:cxn>
                <a:cxn ang="0">
                  <a:pos x="235" y="68"/>
                </a:cxn>
                <a:cxn ang="0">
                  <a:pos x="237" y="65"/>
                </a:cxn>
                <a:cxn ang="0">
                  <a:pos x="238" y="61"/>
                </a:cxn>
                <a:cxn ang="0">
                  <a:pos x="240" y="58"/>
                </a:cxn>
                <a:cxn ang="0">
                  <a:pos x="241" y="54"/>
                </a:cxn>
                <a:cxn ang="0">
                  <a:pos x="230" y="64"/>
                </a:cxn>
                <a:cxn ang="0">
                  <a:pos x="207" y="83"/>
                </a:cxn>
                <a:cxn ang="0">
                  <a:pos x="180" y="96"/>
                </a:cxn>
                <a:cxn ang="0">
                  <a:pos x="151" y="103"/>
                </a:cxn>
                <a:cxn ang="0">
                  <a:pos x="125" y="103"/>
                </a:cxn>
                <a:cxn ang="0">
                  <a:pos x="102" y="100"/>
                </a:cxn>
                <a:cxn ang="0">
                  <a:pos x="82" y="92"/>
                </a:cxn>
                <a:cxn ang="0">
                  <a:pos x="63" y="82"/>
                </a:cxn>
                <a:cxn ang="0">
                  <a:pos x="45" y="67"/>
                </a:cxn>
                <a:cxn ang="0">
                  <a:pos x="30" y="52"/>
                </a:cxn>
                <a:cxn ang="0">
                  <a:pos x="16" y="32"/>
                </a:cxn>
                <a:cxn ang="0">
                  <a:pos x="5" y="11"/>
                </a:cxn>
                <a:cxn ang="0">
                  <a:pos x="0" y="4"/>
                </a:cxn>
                <a:cxn ang="0">
                  <a:pos x="1" y="11"/>
                </a:cxn>
                <a:cxn ang="0">
                  <a:pos x="2" y="19"/>
                </a:cxn>
                <a:cxn ang="0">
                  <a:pos x="3" y="26"/>
                </a:cxn>
              </a:cxnLst>
              <a:rect l="0" t="0" r="r" b="b"/>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w="9525">
              <a:noFill/>
              <a:round/>
              <a:headEnd/>
              <a:tailEnd/>
            </a:ln>
          </p:spPr>
          <p:txBody>
            <a:bodyPr/>
            <a:lstStyle/>
            <a:p>
              <a:endParaRPr lang="en-US"/>
            </a:p>
          </p:txBody>
        </p:sp>
        <p:sp>
          <p:nvSpPr>
            <p:cNvPr id="13" name="Freeform 14"/>
            <p:cNvSpPr>
              <a:spLocks/>
            </p:cNvSpPr>
            <p:nvPr/>
          </p:nvSpPr>
          <p:spPr bwMode="auto">
            <a:xfrm>
              <a:off x="1134" y="2669"/>
              <a:ext cx="50" cy="21"/>
            </a:xfrm>
            <a:custGeom>
              <a:avLst/>
              <a:gdLst/>
              <a:ahLst/>
              <a:cxnLst>
                <a:cxn ang="0">
                  <a:pos x="7" y="39"/>
                </a:cxn>
                <a:cxn ang="0">
                  <a:pos x="18" y="58"/>
                </a:cxn>
                <a:cxn ang="0">
                  <a:pos x="32" y="75"/>
                </a:cxn>
                <a:cxn ang="0">
                  <a:pos x="48" y="91"/>
                </a:cxn>
                <a:cxn ang="0">
                  <a:pos x="65" y="103"/>
                </a:cxn>
                <a:cxn ang="0">
                  <a:pos x="84" y="112"/>
                </a:cxn>
                <a:cxn ang="0">
                  <a:pos x="104" y="120"/>
                </a:cxn>
                <a:cxn ang="0">
                  <a:pos x="125" y="123"/>
                </a:cxn>
                <a:cxn ang="0">
                  <a:pos x="150" y="122"/>
                </a:cxn>
                <a:cxn ang="0">
                  <a:pos x="177" y="116"/>
                </a:cxn>
                <a:cxn ang="0">
                  <a:pos x="202" y="105"/>
                </a:cxn>
                <a:cxn ang="0">
                  <a:pos x="225" y="90"/>
                </a:cxn>
                <a:cxn ang="0">
                  <a:pos x="238" y="76"/>
                </a:cxn>
                <a:cxn ang="0">
                  <a:pos x="241" y="69"/>
                </a:cxn>
                <a:cxn ang="0">
                  <a:pos x="243" y="62"/>
                </a:cxn>
                <a:cxn ang="0">
                  <a:pos x="245" y="56"/>
                </a:cxn>
                <a:cxn ang="0">
                  <a:pos x="236" y="66"/>
                </a:cxn>
                <a:cxn ang="0">
                  <a:pos x="211" y="87"/>
                </a:cxn>
                <a:cxn ang="0">
                  <a:pos x="183" y="103"/>
                </a:cxn>
                <a:cxn ang="0">
                  <a:pos x="152" y="111"/>
                </a:cxn>
                <a:cxn ang="0">
                  <a:pos x="125" y="112"/>
                </a:cxn>
                <a:cxn ang="0">
                  <a:pos x="101" y="108"/>
                </a:cxn>
                <a:cxn ang="0">
                  <a:pos x="80" y="99"/>
                </a:cxn>
                <a:cxn ang="0">
                  <a:pos x="61" y="87"/>
                </a:cxn>
                <a:cxn ang="0">
                  <a:pos x="43" y="73"/>
                </a:cxn>
                <a:cxn ang="0">
                  <a:pos x="28" y="55"/>
                </a:cxn>
                <a:cxn ang="0">
                  <a:pos x="15" y="34"/>
                </a:cxn>
                <a:cxn ang="0">
                  <a:pos x="4" y="12"/>
                </a:cxn>
                <a:cxn ang="0">
                  <a:pos x="0" y="3"/>
                </a:cxn>
                <a:cxn ang="0">
                  <a:pos x="0" y="11"/>
                </a:cxn>
                <a:cxn ang="0">
                  <a:pos x="0" y="18"/>
                </a:cxn>
                <a:cxn ang="0">
                  <a:pos x="1" y="25"/>
                </a:cxn>
              </a:cxnLst>
              <a:rect l="0" t="0" r="r" b="b"/>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w="9525">
              <a:noFill/>
              <a:round/>
              <a:headEnd/>
              <a:tailEnd/>
            </a:ln>
          </p:spPr>
          <p:txBody>
            <a:bodyPr/>
            <a:lstStyle/>
            <a:p>
              <a:endParaRPr lang="en-US"/>
            </a:p>
          </p:txBody>
        </p:sp>
        <p:sp>
          <p:nvSpPr>
            <p:cNvPr id="14" name="Freeform 15"/>
            <p:cNvSpPr>
              <a:spLocks/>
            </p:cNvSpPr>
            <p:nvPr/>
          </p:nvSpPr>
          <p:spPr bwMode="auto">
            <a:xfrm>
              <a:off x="1134" y="2667"/>
              <a:ext cx="50" cy="22"/>
            </a:xfrm>
            <a:custGeom>
              <a:avLst/>
              <a:gdLst/>
              <a:ahLst/>
              <a:cxnLst>
                <a:cxn ang="0">
                  <a:pos x="5" y="40"/>
                </a:cxn>
                <a:cxn ang="0">
                  <a:pos x="16" y="61"/>
                </a:cxn>
                <a:cxn ang="0">
                  <a:pos x="30" y="79"/>
                </a:cxn>
                <a:cxn ang="0">
                  <a:pos x="45" y="96"/>
                </a:cxn>
                <a:cxn ang="0">
                  <a:pos x="63" y="111"/>
                </a:cxn>
                <a:cxn ang="0">
                  <a:pos x="82" y="121"/>
                </a:cxn>
                <a:cxn ang="0">
                  <a:pos x="102" y="129"/>
                </a:cxn>
                <a:cxn ang="0">
                  <a:pos x="125" y="132"/>
                </a:cxn>
                <a:cxn ang="0">
                  <a:pos x="151" y="132"/>
                </a:cxn>
                <a:cxn ang="0">
                  <a:pos x="180" y="125"/>
                </a:cxn>
                <a:cxn ang="0">
                  <a:pos x="207" y="112"/>
                </a:cxn>
                <a:cxn ang="0">
                  <a:pos x="230" y="93"/>
                </a:cxn>
                <a:cxn ang="0">
                  <a:pos x="243" y="77"/>
                </a:cxn>
                <a:cxn ang="0">
                  <a:pos x="245" y="71"/>
                </a:cxn>
                <a:cxn ang="0">
                  <a:pos x="247" y="64"/>
                </a:cxn>
                <a:cxn ang="0">
                  <a:pos x="249" y="58"/>
                </a:cxn>
                <a:cxn ang="0">
                  <a:pos x="239" y="69"/>
                </a:cxn>
                <a:cxn ang="0">
                  <a:pos x="214" y="94"/>
                </a:cxn>
                <a:cxn ang="0">
                  <a:pos x="185" y="112"/>
                </a:cxn>
                <a:cxn ang="0">
                  <a:pos x="161" y="119"/>
                </a:cxn>
                <a:cxn ang="0">
                  <a:pos x="145" y="121"/>
                </a:cxn>
                <a:cxn ang="0">
                  <a:pos x="124" y="121"/>
                </a:cxn>
                <a:cxn ang="0">
                  <a:pos x="100" y="117"/>
                </a:cxn>
                <a:cxn ang="0">
                  <a:pos x="79" y="108"/>
                </a:cxn>
                <a:cxn ang="0">
                  <a:pos x="59" y="95"/>
                </a:cxn>
                <a:cxn ang="0">
                  <a:pos x="42" y="79"/>
                </a:cxn>
                <a:cxn ang="0">
                  <a:pos x="27" y="60"/>
                </a:cxn>
                <a:cxn ang="0">
                  <a:pos x="14" y="37"/>
                </a:cxn>
                <a:cxn ang="0">
                  <a:pos x="5" y="14"/>
                </a:cxn>
                <a:cxn ang="0">
                  <a:pos x="1" y="4"/>
                </a:cxn>
                <a:cxn ang="0">
                  <a:pos x="0" y="11"/>
                </a:cxn>
                <a:cxn ang="0">
                  <a:pos x="0" y="18"/>
                </a:cxn>
                <a:cxn ang="0">
                  <a:pos x="0" y="26"/>
                </a:cxn>
              </a:cxnLst>
              <a:rect l="0" t="0" r="r" b="b"/>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w="9525">
              <a:noFill/>
              <a:round/>
              <a:headEnd/>
              <a:tailEnd/>
            </a:ln>
          </p:spPr>
          <p:txBody>
            <a:bodyPr/>
            <a:lstStyle/>
            <a:p>
              <a:endParaRPr lang="en-US"/>
            </a:p>
          </p:txBody>
        </p:sp>
        <p:sp>
          <p:nvSpPr>
            <p:cNvPr id="15" name="Freeform 16"/>
            <p:cNvSpPr>
              <a:spLocks/>
            </p:cNvSpPr>
            <p:nvPr/>
          </p:nvSpPr>
          <p:spPr bwMode="auto">
            <a:xfrm>
              <a:off x="1134" y="2665"/>
              <a:ext cx="51" cy="23"/>
            </a:xfrm>
            <a:custGeom>
              <a:avLst/>
              <a:gdLst/>
              <a:ahLst/>
              <a:cxnLst>
                <a:cxn ang="0">
                  <a:pos x="4" y="40"/>
                </a:cxn>
                <a:cxn ang="0">
                  <a:pos x="15" y="62"/>
                </a:cxn>
                <a:cxn ang="0">
                  <a:pos x="28" y="83"/>
                </a:cxn>
                <a:cxn ang="0">
                  <a:pos x="43" y="101"/>
                </a:cxn>
                <a:cxn ang="0">
                  <a:pos x="61" y="115"/>
                </a:cxn>
                <a:cxn ang="0">
                  <a:pos x="80" y="127"/>
                </a:cxn>
                <a:cxn ang="0">
                  <a:pos x="101" y="136"/>
                </a:cxn>
                <a:cxn ang="0">
                  <a:pos x="125" y="140"/>
                </a:cxn>
                <a:cxn ang="0">
                  <a:pos x="152" y="139"/>
                </a:cxn>
                <a:cxn ang="0">
                  <a:pos x="183" y="131"/>
                </a:cxn>
                <a:cxn ang="0">
                  <a:pos x="211" y="115"/>
                </a:cxn>
                <a:cxn ang="0">
                  <a:pos x="236" y="94"/>
                </a:cxn>
                <a:cxn ang="0">
                  <a:pos x="247" y="77"/>
                </a:cxn>
                <a:cxn ang="0">
                  <a:pos x="249" y="71"/>
                </a:cxn>
                <a:cxn ang="0">
                  <a:pos x="250" y="64"/>
                </a:cxn>
                <a:cxn ang="0">
                  <a:pos x="251" y="58"/>
                </a:cxn>
                <a:cxn ang="0">
                  <a:pos x="247" y="62"/>
                </a:cxn>
                <a:cxn ang="0">
                  <a:pos x="236" y="78"/>
                </a:cxn>
                <a:cxn ang="0">
                  <a:pos x="223" y="91"/>
                </a:cxn>
                <a:cxn ang="0">
                  <a:pos x="209" y="103"/>
                </a:cxn>
                <a:cxn ang="0">
                  <a:pos x="195" y="114"/>
                </a:cxn>
                <a:cxn ang="0">
                  <a:pos x="179" y="121"/>
                </a:cxn>
                <a:cxn ang="0">
                  <a:pos x="162" y="126"/>
                </a:cxn>
                <a:cxn ang="0">
                  <a:pos x="145" y="130"/>
                </a:cxn>
                <a:cxn ang="0">
                  <a:pos x="124" y="128"/>
                </a:cxn>
                <a:cxn ang="0">
                  <a:pos x="100" y="124"/>
                </a:cxn>
                <a:cxn ang="0">
                  <a:pos x="78" y="114"/>
                </a:cxn>
                <a:cxn ang="0">
                  <a:pos x="58" y="101"/>
                </a:cxn>
                <a:cxn ang="0">
                  <a:pos x="41" y="84"/>
                </a:cxn>
                <a:cxn ang="0">
                  <a:pos x="26" y="62"/>
                </a:cxn>
                <a:cxn ang="0">
                  <a:pos x="14" y="40"/>
                </a:cxn>
                <a:cxn ang="0">
                  <a:pos x="6" y="15"/>
                </a:cxn>
                <a:cxn ang="0">
                  <a:pos x="2" y="4"/>
                </a:cxn>
                <a:cxn ang="0">
                  <a:pos x="1" y="11"/>
                </a:cxn>
                <a:cxn ang="0">
                  <a:pos x="1" y="17"/>
                </a:cxn>
                <a:cxn ang="0">
                  <a:pos x="0" y="24"/>
                </a:cxn>
              </a:cxnLst>
              <a:rect l="0" t="0" r="r" b="b"/>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w="9525">
              <a:noFill/>
              <a:round/>
              <a:headEnd/>
              <a:tailEnd/>
            </a:ln>
          </p:spPr>
          <p:txBody>
            <a:bodyPr/>
            <a:lstStyle/>
            <a:p>
              <a:endParaRPr lang="en-US"/>
            </a:p>
          </p:txBody>
        </p:sp>
        <p:sp>
          <p:nvSpPr>
            <p:cNvPr id="16" name="Freeform 17"/>
            <p:cNvSpPr>
              <a:spLocks/>
            </p:cNvSpPr>
            <p:nvPr/>
          </p:nvSpPr>
          <p:spPr bwMode="auto">
            <a:xfrm>
              <a:off x="1135" y="2663"/>
              <a:ext cx="50" cy="24"/>
            </a:xfrm>
            <a:custGeom>
              <a:avLst/>
              <a:gdLst/>
              <a:ahLst/>
              <a:cxnLst>
                <a:cxn ang="0">
                  <a:pos x="4" y="39"/>
                </a:cxn>
                <a:cxn ang="0">
                  <a:pos x="13" y="62"/>
                </a:cxn>
                <a:cxn ang="0">
                  <a:pos x="26" y="85"/>
                </a:cxn>
                <a:cxn ang="0">
                  <a:pos x="41" y="104"/>
                </a:cxn>
                <a:cxn ang="0">
                  <a:pos x="58" y="120"/>
                </a:cxn>
                <a:cxn ang="0">
                  <a:pos x="78" y="133"/>
                </a:cxn>
                <a:cxn ang="0">
                  <a:pos x="99" y="142"/>
                </a:cxn>
                <a:cxn ang="0">
                  <a:pos x="123" y="146"/>
                </a:cxn>
                <a:cxn ang="0">
                  <a:pos x="144" y="146"/>
                </a:cxn>
                <a:cxn ang="0">
                  <a:pos x="160" y="144"/>
                </a:cxn>
                <a:cxn ang="0">
                  <a:pos x="184" y="137"/>
                </a:cxn>
                <a:cxn ang="0">
                  <a:pos x="213" y="119"/>
                </a:cxn>
                <a:cxn ang="0">
                  <a:pos x="238" y="94"/>
                </a:cxn>
                <a:cxn ang="0">
                  <a:pos x="249" y="76"/>
                </a:cxn>
                <a:cxn ang="0">
                  <a:pos x="250" y="70"/>
                </a:cxn>
                <a:cxn ang="0">
                  <a:pos x="251" y="62"/>
                </a:cxn>
                <a:cxn ang="0">
                  <a:pos x="251" y="57"/>
                </a:cxn>
                <a:cxn ang="0">
                  <a:pos x="247" y="62"/>
                </a:cxn>
                <a:cxn ang="0">
                  <a:pos x="237" y="79"/>
                </a:cxn>
                <a:cxn ang="0">
                  <a:pos x="224" y="95"/>
                </a:cxn>
                <a:cxn ang="0">
                  <a:pos x="210" y="108"/>
                </a:cxn>
                <a:cxn ang="0">
                  <a:pos x="196" y="119"/>
                </a:cxn>
                <a:cxn ang="0">
                  <a:pos x="179" y="127"/>
                </a:cxn>
                <a:cxn ang="0">
                  <a:pos x="162" y="133"/>
                </a:cxn>
                <a:cxn ang="0">
                  <a:pos x="144" y="136"/>
                </a:cxn>
                <a:cxn ang="0">
                  <a:pos x="123" y="136"/>
                </a:cxn>
                <a:cxn ang="0">
                  <a:pos x="98" y="130"/>
                </a:cxn>
                <a:cxn ang="0">
                  <a:pos x="76" y="120"/>
                </a:cxn>
                <a:cxn ang="0">
                  <a:pos x="57" y="106"/>
                </a:cxn>
                <a:cxn ang="0">
                  <a:pos x="39" y="88"/>
                </a:cxn>
                <a:cxn ang="0">
                  <a:pos x="25" y="66"/>
                </a:cxn>
                <a:cxn ang="0">
                  <a:pos x="14" y="41"/>
                </a:cxn>
                <a:cxn ang="0">
                  <a:pos x="7" y="15"/>
                </a:cxn>
                <a:cxn ang="0">
                  <a:pos x="4" y="3"/>
                </a:cxn>
                <a:cxn ang="0">
                  <a:pos x="3" y="10"/>
                </a:cxn>
                <a:cxn ang="0">
                  <a:pos x="1" y="16"/>
                </a:cxn>
                <a:cxn ang="0">
                  <a:pos x="0" y="22"/>
                </a:cxn>
              </a:cxnLst>
              <a:rect l="0" t="0" r="r" b="b"/>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w="9525">
              <a:noFill/>
              <a:round/>
              <a:headEnd/>
              <a:tailEnd/>
            </a:ln>
          </p:spPr>
          <p:txBody>
            <a:bodyPr/>
            <a:lstStyle/>
            <a:p>
              <a:endParaRPr lang="en-US"/>
            </a:p>
          </p:txBody>
        </p:sp>
        <p:sp>
          <p:nvSpPr>
            <p:cNvPr id="17" name="Freeform 18"/>
            <p:cNvSpPr>
              <a:spLocks/>
            </p:cNvSpPr>
            <p:nvPr/>
          </p:nvSpPr>
          <p:spPr bwMode="auto">
            <a:xfrm>
              <a:off x="1135" y="2661"/>
              <a:ext cx="50" cy="25"/>
            </a:xfrm>
            <a:custGeom>
              <a:avLst/>
              <a:gdLst/>
              <a:ahLst/>
              <a:cxnLst>
                <a:cxn ang="0">
                  <a:pos x="3" y="39"/>
                </a:cxn>
                <a:cxn ang="0">
                  <a:pos x="11" y="64"/>
                </a:cxn>
                <a:cxn ang="0">
                  <a:pos x="23" y="86"/>
                </a:cxn>
                <a:cxn ang="0">
                  <a:pos x="38" y="108"/>
                </a:cxn>
                <a:cxn ang="0">
                  <a:pos x="55" y="125"/>
                </a:cxn>
                <a:cxn ang="0">
                  <a:pos x="75" y="138"/>
                </a:cxn>
                <a:cxn ang="0">
                  <a:pos x="97" y="148"/>
                </a:cxn>
                <a:cxn ang="0">
                  <a:pos x="121" y="152"/>
                </a:cxn>
                <a:cxn ang="0">
                  <a:pos x="142" y="154"/>
                </a:cxn>
                <a:cxn ang="0">
                  <a:pos x="159" y="150"/>
                </a:cxn>
                <a:cxn ang="0">
                  <a:pos x="176" y="145"/>
                </a:cxn>
                <a:cxn ang="0">
                  <a:pos x="192" y="138"/>
                </a:cxn>
                <a:cxn ang="0">
                  <a:pos x="206" y="127"/>
                </a:cxn>
                <a:cxn ang="0">
                  <a:pos x="220" y="115"/>
                </a:cxn>
                <a:cxn ang="0">
                  <a:pos x="233" y="102"/>
                </a:cxn>
                <a:cxn ang="0">
                  <a:pos x="244" y="86"/>
                </a:cxn>
                <a:cxn ang="0">
                  <a:pos x="249" y="74"/>
                </a:cxn>
                <a:cxn ang="0">
                  <a:pos x="249" y="69"/>
                </a:cxn>
                <a:cxn ang="0">
                  <a:pos x="249" y="63"/>
                </a:cxn>
                <a:cxn ang="0">
                  <a:pos x="249" y="57"/>
                </a:cxn>
                <a:cxn ang="0">
                  <a:pos x="245" y="63"/>
                </a:cxn>
                <a:cxn ang="0">
                  <a:pos x="236" y="80"/>
                </a:cxn>
                <a:cxn ang="0">
                  <a:pos x="223" y="97"/>
                </a:cxn>
                <a:cxn ang="0">
                  <a:pos x="210" y="112"/>
                </a:cxn>
                <a:cxn ang="0">
                  <a:pos x="195" y="124"/>
                </a:cxn>
                <a:cxn ang="0">
                  <a:pos x="179" y="133"/>
                </a:cxn>
                <a:cxn ang="0">
                  <a:pos x="161" y="139"/>
                </a:cxn>
                <a:cxn ang="0">
                  <a:pos x="143" y="143"/>
                </a:cxn>
                <a:cxn ang="0">
                  <a:pos x="121" y="142"/>
                </a:cxn>
                <a:cxn ang="0">
                  <a:pos x="96" y="137"/>
                </a:cxn>
                <a:cxn ang="0">
                  <a:pos x="74" y="126"/>
                </a:cxn>
                <a:cxn ang="0">
                  <a:pos x="54" y="110"/>
                </a:cxn>
                <a:cxn ang="0">
                  <a:pos x="37" y="91"/>
                </a:cxn>
                <a:cxn ang="0">
                  <a:pos x="24" y="69"/>
                </a:cxn>
                <a:cxn ang="0">
                  <a:pos x="14" y="43"/>
                </a:cxn>
                <a:cxn ang="0">
                  <a:pos x="8" y="15"/>
                </a:cxn>
                <a:cxn ang="0">
                  <a:pos x="5" y="3"/>
                </a:cxn>
                <a:cxn ang="0">
                  <a:pos x="4" y="9"/>
                </a:cxn>
                <a:cxn ang="0">
                  <a:pos x="2" y="16"/>
                </a:cxn>
                <a:cxn ang="0">
                  <a:pos x="1" y="22"/>
                </a:cxn>
              </a:cxnLst>
              <a:rect l="0" t="0" r="r" b="b"/>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w="9525">
              <a:noFill/>
              <a:round/>
              <a:headEnd/>
              <a:tailEnd/>
            </a:ln>
          </p:spPr>
          <p:txBody>
            <a:bodyPr/>
            <a:lstStyle/>
            <a:p>
              <a:endParaRPr lang="en-US"/>
            </a:p>
          </p:txBody>
        </p:sp>
        <p:sp>
          <p:nvSpPr>
            <p:cNvPr id="18" name="Freeform 19"/>
            <p:cNvSpPr>
              <a:spLocks/>
            </p:cNvSpPr>
            <p:nvPr/>
          </p:nvSpPr>
          <p:spPr bwMode="auto">
            <a:xfrm>
              <a:off x="1136" y="2659"/>
              <a:ext cx="49" cy="26"/>
            </a:xfrm>
            <a:custGeom>
              <a:avLst/>
              <a:gdLst/>
              <a:ahLst/>
              <a:cxnLst>
                <a:cxn ang="0">
                  <a:pos x="2" y="38"/>
                </a:cxn>
                <a:cxn ang="0">
                  <a:pos x="9" y="64"/>
                </a:cxn>
                <a:cxn ang="0">
                  <a:pos x="20" y="89"/>
                </a:cxn>
                <a:cxn ang="0">
                  <a:pos x="34" y="111"/>
                </a:cxn>
                <a:cxn ang="0">
                  <a:pos x="52" y="129"/>
                </a:cxn>
                <a:cxn ang="0">
                  <a:pos x="71" y="143"/>
                </a:cxn>
                <a:cxn ang="0">
                  <a:pos x="93" y="153"/>
                </a:cxn>
                <a:cxn ang="0">
                  <a:pos x="118" y="159"/>
                </a:cxn>
                <a:cxn ang="0">
                  <a:pos x="139" y="159"/>
                </a:cxn>
                <a:cxn ang="0">
                  <a:pos x="157" y="156"/>
                </a:cxn>
                <a:cxn ang="0">
                  <a:pos x="174" y="150"/>
                </a:cxn>
                <a:cxn ang="0">
                  <a:pos x="191" y="142"/>
                </a:cxn>
                <a:cxn ang="0">
                  <a:pos x="205" y="131"/>
                </a:cxn>
                <a:cxn ang="0">
                  <a:pos x="219" y="118"/>
                </a:cxn>
                <a:cxn ang="0">
                  <a:pos x="232" y="102"/>
                </a:cxn>
                <a:cxn ang="0">
                  <a:pos x="242" y="85"/>
                </a:cxn>
                <a:cxn ang="0">
                  <a:pos x="246" y="74"/>
                </a:cxn>
                <a:cxn ang="0">
                  <a:pos x="246" y="68"/>
                </a:cxn>
                <a:cxn ang="0">
                  <a:pos x="246" y="60"/>
                </a:cxn>
                <a:cxn ang="0">
                  <a:pos x="246" y="54"/>
                </a:cxn>
                <a:cxn ang="0">
                  <a:pos x="242" y="62"/>
                </a:cxn>
                <a:cxn ang="0">
                  <a:pos x="233" y="82"/>
                </a:cxn>
                <a:cxn ang="0">
                  <a:pos x="221" y="99"/>
                </a:cxn>
                <a:cxn ang="0">
                  <a:pos x="208" y="114"/>
                </a:cxn>
                <a:cxn ang="0">
                  <a:pos x="193" y="127"/>
                </a:cxn>
                <a:cxn ang="0">
                  <a:pos x="177" y="137"/>
                </a:cxn>
                <a:cxn ang="0">
                  <a:pos x="159" y="144"/>
                </a:cxn>
                <a:cxn ang="0">
                  <a:pos x="140" y="148"/>
                </a:cxn>
                <a:cxn ang="0">
                  <a:pos x="118" y="148"/>
                </a:cxn>
                <a:cxn ang="0">
                  <a:pos x="93" y="142"/>
                </a:cxn>
                <a:cxn ang="0">
                  <a:pos x="71" y="131"/>
                </a:cxn>
                <a:cxn ang="0">
                  <a:pos x="52" y="115"/>
                </a:cxn>
                <a:cxn ang="0">
                  <a:pos x="35" y="95"/>
                </a:cxn>
                <a:cxn ang="0">
                  <a:pos x="22" y="72"/>
                </a:cxn>
                <a:cxn ang="0">
                  <a:pos x="13" y="46"/>
                </a:cxn>
                <a:cxn ang="0">
                  <a:pos x="8" y="17"/>
                </a:cxn>
                <a:cxn ang="0">
                  <a:pos x="8" y="3"/>
                </a:cxn>
                <a:cxn ang="0">
                  <a:pos x="8" y="2"/>
                </a:cxn>
                <a:cxn ang="0">
                  <a:pos x="8" y="0"/>
                </a:cxn>
                <a:cxn ang="0">
                  <a:pos x="8" y="0"/>
                </a:cxn>
                <a:cxn ang="0">
                  <a:pos x="7" y="3"/>
                </a:cxn>
                <a:cxn ang="0">
                  <a:pos x="4" y="9"/>
                </a:cxn>
                <a:cxn ang="0">
                  <a:pos x="2" y="14"/>
                </a:cxn>
                <a:cxn ang="0">
                  <a:pos x="1" y="20"/>
                </a:cxn>
              </a:cxnLst>
              <a:rect l="0" t="0" r="r" b="b"/>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3"/>
                  </a:lnTo>
                  <a:lnTo>
                    <a:pt x="8" y="2"/>
                  </a:lnTo>
                  <a:lnTo>
                    <a:pt x="8" y="2"/>
                  </a:lnTo>
                  <a:lnTo>
                    <a:pt x="8" y="2"/>
                  </a:lnTo>
                  <a:lnTo>
                    <a:pt x="8" y="0"/>
                  </a:lnTo>
                  <a:lnTo>
                    <a:pt x="8" y="0"/>
                  </a:lnTo>
                  <a:lnTo>
                    <a:pt x="8" y="0"/>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w="9525">
              <a:noFill/>
              <a:round/>
              <a:headEnd/>
              <a:tailEnd/>
            </a:ln>
          </p:spPr>
          <p:txBody>
            <a:bodyPr/>
            <a:lstStyle/>
            <a:p>
              <a:endParaRPr lang="en-US"/>
            </a:p>
          </p:txBody>
        </p:sp>
        <p:sp>
          <p:nvSpPr>
            <p:cNvPr id="19" name="Freeform 20"/>
            <p:cNvSpPr>
              <a:spLocks/>
            </p:cNvSpPr>
            <p:nvPr/>
          </p:nvSpPr>
          <p:spPr bwMode="auto">
            <a:xfrm>
              <a:off x="1136" y="2657"/>
              <a:ext cx="49" cy="27"/>
            </a:xfrm>
            <a:custGeom>
              <a:avLst/>
              <a:gdLst/>
              <a:ahLst/>
              <a:cxnLst>
                <a:cxn ang="0">
                  <a:pos x="2" y="36"/>
                </a:cxn>
                <a:cxn ang="0">
                  <a:pos x="8" y="64"/>
                </a:cxn>
                <a:cxn ang="0">
                  <a:pos x="18" y="90"/>
                </a:cxn>
                <a:cxn ang="0">
                  <a:pos x="31" y="112"/>
                </a:cxn>
                <a:cxn ang="0">
                  <a:pos x="48" y="131"/>
                </a:cxn>
                <a:cxn ang="0">
                  <a:pos x="68" y="147"/>
                </a:cxn>
                <a:cxn ang="0">
                  <a:pos x="90" y="158"/>
                </a:cxn>
                <a:cxn ang="0">
                  <a:pos x="115" y="163"/>
                </a:cxn>
                <a:cxn ang="0">
                  <a:pos x="137" y="164"/>
                </a:cxn>
                <a:cxn ang="0">
                  <a:pos x="155" y="160"/>
                </a:cxn>
                <a:cxn ang="0">
                  <a:pos x="173" y="154"/>
                </a:cxn>
                <a:cxn ang="0">
                  <a:pos x="189" y="145"/>
                </a:cxn>
                <a:cxn ang="0">
                  <a:pos x="204" y="133"/>
                </a:cxn>
                <a:cxn ang="0">
                  <a:pos x="217" y="118"/>
                </a:cxn>
                <a:cxn ang="0">
                  <a:pos x="230" y="101"/>
                </a:cxn>
                <a:cxn ang="0">
                  <a:pos x="239" y="84"/>
                </a:cxn>
                <a:cxn ang="0">
                  <a:pos x="243" y="70"/>
                </a:cxn>
                <a:cxn ang="0">
                  <a:pos x="243" y="64"/>
                </a:cxn>
                <a:cxn ang="0">
                  <a:pos x="242" y="58"/>
                </a:cxn>
                <a:cxn ang="0">
                  <a:pos x="241" y="52"/>
                </a:cxn>
                <a:cxn ang="0">
                  <a:pos x="238" y="61"/>
                </a:cxn>
                <a:cxn ang="0">
                  <a:pos x="230" y="81"/>
                </a:cxn>
                <a:cxn ang="0">
                  <a:pos x="219" y="100"/>
                </a:cxn>
                <a:cxn ang="0">
                  <a:pos x="206" y="116"/>
                </a:cxn>
                <a:cxn ang="0">
                  <a:pos x="191" y="130"/>
                </a:cxn>
                <a:cxn ang="0">
                  <a:pos x="174" y="141"/>
                </a:cxn>
                <a:cxn ang="0">
                  <a:pos x="156" y="148"/>
                </a:cxn>
                <a:cxn ang="0">
                  <a:pos x="137" y="153"/>
                </a:cxn>
                <a:cxn ang="0">
                  <a:pos x="115" y="152"/>
                </a:cxn>
                <a:cxn ang="0">
                  <a:pos x="91" y="147"/>
                </a:cxn>
                <a:cxn ang="0">
                  <a:pos x="70" y="136"/>
                </a:cxn>
                <a:cxn ang="0">
                  <a:pos x="52" y="121"/>
                </a:cxn>
                <a:cxn ang="0">
                  <a:pos x="36" y="101"/>
                </a:cxn>
                <a:cxn ang="0">
                  <a:pos x="23" y="80"/>
                </a:cxn>
                <a:cxn ang="0">
                  <a:pos x="14" y="55"/>
                </a:cxn>
                <a:cxn ang="0">
                  <a:pos x="10" y="27"/>
                </a:cxn>
                <a:cxn ang="0">
                  <a:pos x="9" y="12"/>
                </a:cxn>
                <a:cxn ang="0">
                  <a:pos x="9" y="8"/>
                </a:cxn>
                <a:cxn ang="0">
                  <a:pos x="9" y="4"/>
                </a:cxn>
                <a:cxn ang="0">
                  <a:pos x="10" y="1"/>
                </a:cxn>
                <a:cxn ang="0">
                  <a:pos x="9" y="0"/>
                </a:cxn>
                <a:cxn ang="0">
                  <a:pos x="9" y="1"/>
                </a:cxn>
                <a:cxn ang="0">
                  <a:pos x="8" y="2"/>
                </a:cxn>
                <a:cxn ang="0">
                  <a:pos x="8" y="3"/>
                </a:cxn>
                <a:cxn ang="0">
                  <a:pos x="7" y="6"/>
                </a:cxn>
                <a:cxn ang="0">
                  <a:pos x="5" y="10"/>
                </a:cxn>
                <a:cxn ang="0">
                  <a:pos x="3" y="14"/>
                </a:cxn>
                <a:cxn ang="0">
                  <a:pos x="1" y="19"/>
                </a:cxn>
              </a:cxnLst>
              <a:rect l="0" t="0" r="r" b="b"/>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9" y="1"/>
                  </a:lnTo>
                  <a:lnTo>
                    <a:pt x="9" y="1"/>
                  </a:lnTo>
                  <a:lnTo>
                    <a:pt x="8" y="2"/>
                  </a:lnTo>
                  <a:lnTo>
                    <a:pt x="8" y="2"/>
                  </a:lnTo>
                  <a:lnTo>
                    <a:pt x="8" y="3"/>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w="9525">
              <a:noFill/>
              <a:round/>
              <a:headEnd/>
              <a:tailEnd/>
            </a:ln>
          </p:spPr>
          <p:txBody>
            <a:bodyPr/>
            <a:lstStyle/>
            <a:p>
              <a:endParaRPr lang="en-US"/>
            </a:p>
          </p:txBody>
        </p:sp>
        <p:sp>
          <p:nvSpPr>
            <p:cNvPr id="20" name="Freeform 21"/>
            <p:cNvSpPr>
              <a:spLocks/>
            </p:cNvSpPr>
            <p:nvPr/>
          </p:nvSpPr>
          <p:spPr bwMode="auto">
            <a:xfrm>
              <a:off x="1137" y="2655"/>
              <a:ext cx="48" cy="28"/>
            </a:xfrm>
            <a:custGeom>
              <a:avLst/>
              <a:gdLst/>
              <a:ahLst/>
              <a:cxnLst>
                <a:cxn ang="0">
                  <a:pos x="0" y="21"/>
                </a:cxn>
                <a:cxn ang="0">
                  <a:pos x="0" y="21"/>
                </a:cxn>
                <a:cxn ang="0">
                  <a:pos x="0" y="23"/>
                </a:cxn>
                <a:cxn ang="0">
                  <a:pos x="0" y="24"/>
                </a:cxn>
                <a:cxn ang="0">
                  <a:pos x="0" y="38"/>
                </a:cxn>
                <a:cxn ang="0">
                  <a:pos x="5" y="67"/>
                </a:cxn>
                <a:cxn ang="0">
                  <a:pos x="14" y="93"/>
                </a:cxn>
                <a:cxn ang="0">
                  <a:pos x="27" y="116"/>
                </a:cxn>
                <a:cxn ang="0">
                  <a:pos x="44" y="136"/>
                </a:cxn>
                <a:cxn ang="0">
                  <a:pos x="63" y="152"/>
                </a:cxn>
                <a:cxn ang="0">
                  <a:pos x="85" y="163"/>
                </a:cxn>
                <a:cxn ang="0">
                  <a:pos x="110" y="169"/>
                </a:cxn>
                <a:cxn ang="0">
                  <a:pos x="132" y="169"/>
                </a:cxn>
                <a:cxn ang="0">
                  <a:pos x="151" y="165"/>
                </a:cxn>
                <a:cxn ang="0">
                  <a:pos x="169" y="158"/>
                </a:cxn>
                <a:cxn ang="0">
                  <a:pos x="185" y="148"/>
                </a:cxn>
                <a:cxn ang="0">
                  <a:pos x="200" y="135"/>
                </a:cxn>
                <a:cxn ang="0">
                  <a:pos x="213" y="120"/>
                </a:cxn>
                <a:cxn ang="0">
                  <a:pos x="225" y="103"/>
                </a:cxn>
                <a:cxn ang="0">
                  <a:pos x="234" y="83"/>
                </a:cxn>
                <a:cxn ang="0">
                  <a:pos x="237" y="69"/>
                </a:cxn>
                <a:cxn ang="0">
                  <a:pos x="236" y="63"/>
                </a:cxn>
                <a:cxn ang="0">
                  <a:pos x="235" y="57"/>
                </a:cxn>
                <a:cxn ang="0">
                  <a:pos x="234" y="51"/>
                </a:cxn>
                <a:cxn ang="0">
                  <a:pos x="231" y="61"/>
                </a:cxn>
                <a:cxn ang="0">
                  <a:pos x="224" y="83"/>
                </a:cxn>
                <a:cxn ang="0">
                  <a:pos x="214" y="102"/>
                </a:cxn>
                <a:cxn ang="0">
                  <a:pos x="201" y="120"/>
                </a:cxn>
                <a:cxn ang="0">
                  <a:pos x="187" y="134"/>
                </a:cxn>
                <a:cxn ang="0">
                  <a:pos x="170" y="146"/>
                </a:cxn>
                <a:cxn ang="0">
                  <a:pos x="152" y="154"/>
                </a:cxn>
                <a:cxn ang="0">
                  <a:pos x="132" y="158"/>
                </a:cxn>
                <a:cxn ang="0">
                  <a:pos x="111" y="158"/>
                </a:cxn>
                <a:cxn ang="0">
                  <a:pos x="88" y="152"/>
                </a:cxn>
                <a:cxn ang="0">
                  <a:pos x="67" y="142"/>
                </a:cxn>
                <a:cxn ang="0">
                  <a:pos x="50" y="128"/>
                </a:cxn>
                <a:cxn ang="0">
                  <a:pos x="34" y="110"/>
                </a:cxn>
                <a:cxn ang="0">
                  <a:pos x="22" y="89"/>
                </a:cxn>
                <a:cxn ang="0">
                  <a:pos x="14" y="63"/>
                </a:cxn>
                <a:cxn ang="0">
                  <a:pos x="9" y="37"/>
                </a:cxn>
                <a:cxn ang="0">
                  <a:pos x="9" y="20"/>
                </a:cxn>
                <a:cxn ang="0">
                  <a:pos x="9" y="15"/>
                </a:cxn>
                <a:cxn ang="0">
                  <a:pos x="9" y="9"/>
                </a:cxn>
                <a:cxn ang="0">
                  <a:pos x="10" y="3"/>
                </a:cxn>
                <a:cxn ang="0">
                  <a:pos x="9" y="2"/>
                </a:cxn>
                <a:cxn ang="0">
                  <a:pos x="7" y="6"/>
                </a:cxn>
                <a:cxn ang="0">
                  <a:pos x="5" y="9"/>
                </a:cxn>
                <a:cxn ang="0">
                  <a:pos x="3" y="13"/>
                </a:cxn>
                <a:cxn ang="0">
                  <a:pos x="2" y="15"/>
                </a:cxn>
                <a:cxn ang="0">
                  <a:pos x="1" y="17"/>
                </a:cxn>
                <a:cxn ang="0">
                  <a:pos x="1" y="19"/>
                </a:cxn>
                <a:cxn ang="0">
                  <a:pos x="0" y="20"/>
                </a:cxn>
              </a:cxnLst>
              <a:rect l="0" t="0" r="r" b="b"/>
              <a:pathLst>
                <a:path w="238" h="169">
                  <a:moveTo>
                    <a:pt x="0" y="21"/>
                  </a:moveTo>
                  <a:lnTo>
                    <a:pt x="0" y="21"/>
                  </a:lnTo>
                  <a:lnTo>
                    <a:pt x="0" y="21"/>
                  </a:lnTo>
                  <a:lnTo>
                    <a:pt x="0" y="21"/>
                  </a:lnTo>
                  <a:lnTo>
                    <a:pt x="0" y="23"/>
                  </a:lnTo>
                  <a:lnTo>
                    <a:pt x="0" y="23"/>
                  </a:lnTo>
                  <a:lnTo>
                    <a:pt x="0" y="23"/>
                  </a:lnTo>
                  <a:lnTo>
                    <a:pt x="0" y="24"/>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w="9525">
              <a:noFill/>
              <a:round/>
              <a:headEnd/>
              <a:tailEnd/>
            </a:ln>
          </p:spPr>
          <p:txBody>
            <a:bodyPr/>
            <a:lstStyle/>
            <a:p>
              <a:endParaRPr lang="en-US"/>
            </a:p>
          </p:txBody>
        </p:sp>
        <p:sp>
          <p:nvSpPr>
            <p:cNvPr id="21" name="Freeform 22"/>
            <p:cNvSpPr>
              <a:spLocks/>
            </p:cNvSpPr>
            <p:nvPr/>
          </p:nvSpPr>
          <p:spPr bwMode="auto">
            <a:xfrm>
              <a:off x="1138" y="2654"/>
              <a:ext cx="46" cy="29"/>
            </a:xfrm>
            <a:custGeom>
              <a:avLst/>
              <a:gdLst/>
              <a:ahLst/>
              <a:cxnLst>
                <a:cxn ang="0">
                  <a:pos x="1" y="22"/>
                </a:cxn>
                <a:cxn ang="0">
                  <a:pos x="0" y="25"/>
                </a:cxn>
                <a:cxn ang="0">
                  <a:pos x="0" y="29"/>
                </a:cxn>
                <a:cxn ang="0">
                  <a:pos x="0" y="33"/>
                </a:cxn>
                <a:cxn ang="0">
                  <a:pos x="1" y="48"/>
                </a:cxn>
                <a:cxn ang="0">
                  <a:pos x="5" y="76"/>
                </a:cxn>
                <a:cxn ang="0">
                  <a:pos x="14" y="101"/>
                </a:cxn>
                <a:cxn ang="0">
                  <a:pos x="27" y="122"/>
                </a:cxn>
                <a:cxn ang="0">
                  <a:pos x="43" y="142"/>
                </a:cxn>
                <a:cxn ang="0">
                  <a:pos x="61" y="157"/>
                </a:cxn>
                <a:cxn ang="0">
                  <a:pos x="82" y="168"/>
                </a:cxn>
                <a:cxn ang="0">
                  <a:pos x="106" y="173"/>
                </a:cxn>
                <a:cxn ang="0">
                  <a:pos x="128" y="174"/>
                </a:cxn>
                <a:cxn ang="0">
                  <a:pos x="147" y="169"/>
                </a:cxn>
                <a:cxn ang="0">
                  <a:pos x="165" y="162"/>
                </a:cxn>
                <a:cxn ang="0">
                  <a:pos x="182" y="151"/>
                </a:cxn>
                <a:cxn ang="0">
                  <a:pos x="197" y="137"/>
                </a:cxn>
                <a:cxn ang="0">
                  <a:pos x="210" y="121"/>
                </a:cxn>
                <a:cxn ang="0">
                  <a:pos x="221" y="102"/>
                </a:cxn>
                <a:cxn ang="0">
                  <a:pos x="229" y="82"/>
                </a:cxn>
                <a:cxn ang="0">
                  <a:pos x="231" y="67"/>
                </a:cxn>
                <a:cxn ang="0">
                  <a:pos x="230" y="61"/>
                </a:cxn>
                <a:cxn ang="0">
                  <a:pos x="229" y="55"/>
                </a:cxn>
                <a:cxn ang="0">
                  <a:pos x="227" y="51"/>
                </a:cxn>
                <a:cxn ang="0">
                  <a:pos x="225" y="59"/>
                </a:cxn>
                <a:cxn ang="0">
                  <a:pos x="219" y="82"/>
                </a:cxn>
                <a:cxn ang="0">
                  <a:pos x="209" y="103"/>
                </a:cxn>
                <a:cxn ang="0">
                  <a:pos x="197" y="121"/>
                </a:cxn>
                <a:cxn ang="0">
                  <a:pos x="183" y="137"/>
                </a:cxn>
                <a:cxn ang="0">
                  <a:pos x="167" y="149"/>
                </a:cxn>
                <a:cxn ang="0">
                  <a:pos x="148" y="158"/>
                </a:cxn>
                <a:cxn ang="0">
                  <a:pos x="128" y="162"/>
                </a:cxn>
                <a:cxn ang="0">
                  <a:pos x="107" y="162"/>
                </a:cxn>
                <a:cxn ang="0">
                  <a:pos x="85" y="157"/>
                </a:cxn>
                <a:cxn ang="0">
                  <a:pos x="66" y="148"/>
                </a:cxn>
                <a:cxn ang="0">
                  <a:pos x="48" y="133"/>
                </a:cxn>
                <a:cxn ang="0">
                  <a:pos x="34" y="116"/>
                </a:cxn>
                <a:cxn ang="0">
                  <a:pos x="22" y="95"/>
                </a:cxn>
                <a:cxn ang="0">
                  <a:pos x="14" y="72"/>
                </a:cxn>
                <a:cxn ang="0">
                  <a:pos x="10" y="47"/>
                </a:cxn>
                <a:cxn ang="0">
                  <a:pos x="9" y="29"/>
                </a:cxn>
                <a:cxn ang="0">
                  <a:pos x="10" y="21"/>
                </a:cxn>
                <a:cxn ang="0">
                  <a:pos x="11" y="13"/>
                </a:cxn>
                <a:cxn ang="0">
                  <a:pos x="12" y="5"/>
                </a:cxn>
                <a:cxn ang="0">
                  <a:pos x="11" y="3"/>
                </a:cxn>
                <a:cxn ang="0">
                  <a:pos x="8" y="7"/>
                </a:cxn>
                <a:cxn ang="0">
                  <a:pos x="5" y="12"/>
                </a:cxn>
                <a:cxn ang="0">
                  <a:pos x="2" y="18"/>
                </a:cxn>
              </a:cxnLst>
              <a:rect l="0" t="0" r="r" b="b"/>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w="9525">
              <a:noFill/>
              <a:round/>
              <a:headEnd/>
              <a:tailEnd/>
            </a:ln>
          </p:spPr>
          <p:txBody>
            <a:bodyPr/>
            <a:lstStyle/>
            <a:p>
              <a:endParaRPr lang="en-US"/>
            </a:p>
          </p:txBody>
        </p:sp>
        <p:sp>
          <p:nvSpPr>
            <p:cNvPr id="22" name="Freeform 23"/>
            <p:cNvSpPr>
              <a:spLocks/>
            </p:cNvSpPr>
            <p:nvPr/>
          </p:nvSpPr>
          <p:spPr bwMode="auto">
            <a:xfrm>
              <a:off x="1139" y="2652"/>
              <a:ext cx="45" cy="30"/>
            </a:xfrm>
            <a:custGeom>
              <a:avLst/>
              <a:gdLst/>
              <a:ahLst/>
              <a:cxnLst>
                <a:cxn ang="0">
                  <a:pos x="1" y="21"/>
                </a:cxn>
                <a:cxn ang="0">
                  <a:pos x="0" y="27"/>
                </a:cxn>
                <a:cxn ang="0">
                  <a:pos x="0" y="33"/>
                </a:cxn>
                <a:cxn ang="0">
                  <a:pos x="0" y="38"/>
                </a:cxn>
                <a:cxn ang="0">
                  <a:pos x="0" y="55"/>
                </a:cxn>
                <a:cxn ang="0">
                  <a:pos x="5" y="81"/>
                </a:cxn>
                <a:cxn ang="0">
                  <a:pos x="13" y="107"/>
                </a:cxn>
                <a:cxn ang="0">
                  <a:pos x="25" y="128"/>
                </a:cxn>
                <a:cxn ang="0">
                  <a:pos x="41" y="146"/>
                </a:cxn>
                <a:cxn ang="0">
                  <a:pos x="59" y="160"/>
                </a:cxn>
                <a:cxn ang="0">
                  <a:pos x="79" y="170"/>
                </a:cxn>
                <a:cxn ang="0">
                  <a:pos x="102" y="176"/>
                </a:cxn>
                <a:cxn ang="0">
                  <a:pos x="123" y="176"/>
                </a:cxn>
                <a:cxn ang="0">
                  <a:pos x="143" y="172"/>
                </a:cxn>
                <a:cxn ang="0">
                  <a:pos x="161" y="164"/>
                </a:cxn>
                <a:cxn ang="0">
                  <a:pos x="178" y="152"/>
                </a:cxn>
                <a:cxn ang="0">
                  <a:pos x="192" y="138"/>
                </a:cxn>
                <a:cxn ang="0">
                  <a:pos x="205" y="120"/>
                </a:cxn>
                <a:cxn ang="0">
                  <a:pos x="215" y="101"/>
                </a:cxn>
                <a:cxn ang="0">
                  <a:pos x="222" y="79"/>
                </a:cxn>
                <a:cxn ang="0">
                  <a:pos x="224" y="63"/>
                </a:cxn>
                <a:cxn ang="0">
                  <a:pos x="222" y="59"/>
                </a:cxn>
                <a:cxn ang="0">
                  <a:pos x="221" y="53"/>
                </a:cxn>
                <a:cxn ang="0">
                  <a:pos x="219" y="47"/>
                </a:cxn>
                <a:cxn ang="0">
                  <a:pos x="217" y="56"/>
                </a:cxn>
                <a:cxn ang="0">
                  <a:pos x="212" y="80"/>
                </a:cxn>
                <a:cxn ang="0">
                  <a:pos x="203" y="102"/>
                </a:cxn>
                <a:cxn ang="0">
                  <a:pos x="192" y="122"/>
                </a:cxn>
                <a:cxn ang="0">
                  <a:pos x="178" y="138"/>
                </a:cxn>
                <a:cxn ang="0">
                  <a:pos x="162" y="151"/>
                </a:cxn>
                <a:cxn ang="0">
                  <a:pos x="144" y="160"/>
                </a:cxn>
                <a:cxn ang="0">
                  <a:pos x="124" y="165"/>
                </a:cxn>
                <a:cxn ang="0">
                  <a:pos x="103" y="165"/>
                </a:cxn>
                <a:cxn ang="0">
                  <a:pos x="81" y="160"/>
                </a:cxn>
                <a:cxn ang="0">
                  <a:pos x="63" y="151"/>
                </a:cxn>
                <a:cxn ang="0">
                  <a:pos x="46" y="138"/>
                </a:cxn>
                <a:cxn ang="0">
                  <a:pos x="32" y="121"/>
                </a:cxn>
                <a:cxn ang="0">
                  <a:pos x="21" y="101"/>
                </a:cxn>
                <a:cxn ang="0">
                  <a:pos x="13" y="79"/>
                </a:cxn>
                <a:cxn ang="0">
                  <a:pos x="9" y="55"/>
                </a:cxn>
                <a:cxn ang="0">
                  <a:pos x="9" y="36"/>
                </a:cxn>
                <a:cxn ang="0">
                  <a:pos x="10" y="25"/>
                </a:cxn>
                <a:cxn ang="0">
                  <a:pos x="11" y="15"/>
                </a:cxn>
                <a:cxn ang="0">
                  <a:pos x="13" y="5"/>
                </a:cxn>
                <a:cxn ang="0">
                  <a:pos x="13" y="2"/>
                </a:cxn>
                <a:cxn ang="0">
                  <a:pos x="9" y="7"/>
                </a:cxn>
                <a:cxn ang="0">
                  <a:pos x="6" y="11"/>
                </a:cxn>
                <a:cxn ang="0">
                  <a:pos x="3" y="15"/>
                </a:cxn>
              </a:cxnLst>
              <a:rect l="0" t="0" r="r" b="b"/>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w="9525">
              <a:noFill/>
              <a:round/>
              <a:headEnd/>
              <a:tailEnd/>
            </a:ln>
          </p:spPr>
          <p:txBody>
            <a:bodyPr/>
            <a:lstStyle/>
            <a:p>
              <a:endParaRPr lang="en-US"/>
            </a:p>
          </p:txBody>
        </p:sp>
        <p:sp>
          <p:nvSpPr>
            <p:cNvPr id="23" name="Freeform 24"/>
            <p:cNvSpPr>
              <a:spLocks/>
            </p:cNvSpPr>
            <p:nvPr/>
          </p:nvSpPr>
          <p:spPr bwMode="auto">
            <a:xfrm>
              <a:off x="1140" y="2651"/>
              <a:ext cx="43" cy="30"/>
            </a:xfrm>
            <a:custGeom>
              <a:avLst/>
              <a:gdLst/>
              <a:ahLst/>
              <a:cxnLst>
                <a:cxn ang="0">
                  <a:pos x="3" y="22"/>
                </a:cxn>
                <a:cxn ang="0">
                  <a:pos x="2" y="30"/>
                </a:cxn>
                <a:cxn ang="0">
                  <a:pos x="1" y="38"/>
                </a:cxn>
                <a:cxn ang="0">
                  <a:pos x="0" y="46"/>
                </a:cxn>
                <a:cxn ang="0">
                  <a:pos x="1" y="64"/>
                </a:cxn>
                <a:cxn ang="0">
                  <a:pos x="5" y="89"/>
                </a:cxn>
                <a:cxn ang="0">
                  <a:pos x="13" y="112"/>
                </a:cxn>
                <a:cxn ang="0">
                  <a:pos x="25" y="133"/>
                </a:cxn>
                <a:cxn ang="0">
                  <a:pos x="39" y="150"/>
                </a:cxn>
                <a:cxn ang="0">
                  <a:pos x="57" y="165"/>
                </a:cxn>
                <a:cxn ang="0">
                  <a:pos x="76" y="174"/>
                </a:cxn>
                <a:cxn ang="0">
                  <a:pos x="98" y="179"/>
                </a:cxn>
                <a:cxn ang="0">
                  <a:pos x="119" y="179"/>
                </a:cxn>
                <a:cxn ang="0">
                  <a:pos x="139" y="175"/>
                </a:cxn>
                <a:cxn ang="0">
                  <a:pos x="158" y="167"/>
                </a:cxn>
                <a:cxn ang="0">
                  <a:pos x="174" y="154"/>
                </a:cxn>
                <a:cxn ang="0">
                  <a:pos x="188" y="138"/>
                </a:cxn>
                <a:cxn ang="0">
                  <a:pos x="200" y="120"/>
                </a:cxn>
                <a:cxn ang="0">
                  <a:pos x="210" y="99"/>
                </a:cxn>
                <a:cxn ang="0">
                  <a:pos x="216" y="76"/>
                </a:cxn>
                <a:cxn ang="0">
                  <a:pos x="217" y="62"/>
                </a:cxn>
                <a:cxn ang="0">
                  <a:pos x="215" y="56"/>
                </a:cxn>
                <a:cxn ang="0">
                  <a:pos x="212" y="50"/>
                </a:cxn>
                <a:cxn ang="0">
                  <a:pos x="210" y="45"/>
                </a:cxn>
                <a:cxn ang="0">
                  <a:pos x="209" y="44"/>
                </a:cxn>
                <a:cxn ang="0">
                  <a:pos x="209" y="45"/>
                </a:cxn>
                <a:cxn ang="0">
                  <a:pos x="209" y="47"/>
                </a:cxn>
                <a:cxn ang="0">
                  <a:pos x="209" y="50"/>
                </a:cxn>
                <a:cxn ang="0">
                  <a:pos x="209" y="63"/>
                </a:cxn>
                <a:cxn ang="0">
                  <a:pos x="205" y="86"/>
                </a:cxn>
                <a:cxn ang="0">
                  <a:pos x="196" y="107"/>
                </a:cxn>
                <a:cxn ang="0">
                  <a:pos x="185" y="126"/>
                </a:cxn>
                <a:cxn ang="0">
                  <a:pos x="172" y="142"/>
                </a:cxn>
                <a:cxn ang="0">
                  <a:pos x="156" y="155"/>
                </a:cxn>
                <a:cxn ang="0">
                  <a:pos x="139" y="165"/>
                </a:cxn>
                <a:cxn ang="0">
                  <a:pos x="119" y="168"/>
                </a:cxn>
                <a:cxn ang="0">
                  <a:pos x="99" y="168"/>
                </a:cxn>
                <a:cxn ang="0">
                  <a:pos x="79" y="165"/>
                </a:cxn>
                <a:cxn ang="0">
                  <a:pos x="61" y="155"/>
                </a:cxn>
                <a:cxn ang="0">
                  <a:pos x="45" y="142"/>
                </a:cxn>
                <a:cxn ang="0">
                  <a:pos x="32" y="126"/>
                </a:cxn>
                <a:cxn ang="0">
                  <a:pos x="21" y="107"/>
                </a:cxn>
                <a:cxn ang="0">
                  <a:pos x="14" y="86"/>
                </a:cxn>
                <a:cxn ang="0">
                  <a:pos x="10" y="63"/>
                </a:cxn>
                <a:cxn ang="0">
                  <a:pos x="9" y="44"/>
                </a:cxn>
                <a:cxn ang="0">
                  <a:pos x="11" y="32"/>
                </a:cxn>
                <a:cxn ang="0">
                  <a:pos x="13" y="18"/>
                </a:cxn>
                <a:cxn ang="0">
                  <a:pos x="16" y="6"/>
                </a:cxn>
                <a:cxn ang="0">
                  <a:pos x="16" y="3"/>
                </a:cxn>
                <a:cxn ang="0">
                  <a:pos x="13" y="6"/>
                </a:cxn>
                <a:cxn ang="0">
                  <a:pos x="9" y="11"/>
                </a:cxn>
                <a:cxn ang="0">
                  <a:pos x="5" y="16"/>
                </a:cxn>
              </a:cxnLst>
              <a:rect l="0" t="0" r="r" b="b"/>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w="9525">
              <a:noFill/>
              <a:round/>
              <a:headEnd/>
              <a:tailEnd/>
            </a:ln>
          </p:spPr>
          <p:txBody>
            <a:bodyPr/>
            <a:lstStyle/>
            <a:p>
              <a:endParaRPr lang="en-US"/>
            </a:p>
          </p:txBody>
        </p:sp>
        <p:sp>
          <p:nvSpPr>
            <p:cNvPr id="24" name="Freeform 25"/>
            <p:cNvSpPr>
              <a:spLocks/>
            </p:cNvSpPr>
            <p:nvPr/>
          </p:nvSpPr>
          <p:spPr bwMode="auto">
            <a:xfrm>
              <a:off x="1141" y="2650"/>
              <a:ext cx="42" cy="30"/>
            </a:xfrm>
            <a:custGeom>
              <a:avLst/>
              <a:gdLst/>
              <a:ahLst/>
              <a:cxnLst>
                <a:cxn ang="0">
                  <a:pos x="4" y="21"/>
                </a:cxn>
                <a:cxn ang="0">
                  <a:pos x="2" y="31"/>
                </a:cxn>
                <a:cxn ang="0">
                  <a:pos x="1" y="41"/>
                </a:cxn>
                <a:cxn ang="0">
                  <a:pos x="0" y="52"/>
                </a:cxn>
                <a:cxn ang="0">
                  <a:pos x="0" y="71"/>
                </a:cxn>
                <a:cxn ang="0">
                  <a:pos x="4" y="95"/>
                </a:cxn>
                <a:cxn ang="0">
                  <a:pos x="12" y="117"/>
                </a:cxn>
                <a:cxn ang="0">
                  <a:pos x="23" y="137"/>
                </a:cxn>
                <a:cxn ang="0">
                  <a:pos x="37" y="154"/>
                </a:cxn>
                <a:cxn ang="0">
                  <a:pos x="54" y="167"/>
                </a:cxn>
                <a:cxn ang="0">
                  <a:pos x="72" y="176"/>
                </a:cxn>
                <a:cxn ang="0">
                  <a:pos x="94" y="181"/>
                </a:cxn>
                <a:cxn ang="0">
                  <a:pos x="115" y="181"/>
                </a:cxn>
                <a:cxn ang="0">
                  <a:pos x="135" y="176"/>
                </a:cxn>
                <a:cxn ang="0">
                  <a:pos x="153" y="167"/>
                </a:cxn>
                <a:cxn ang="0">
                  <a:pos x="169" y="154"/>
                </a:cxn>
                <a:cxn ang="0">
                  <a:pos x="183" y="138"/>
                </a:cxn>
                <a:cxn ang="0">
                  <a:pos x="194" y="118"/>
                </a:cxn>
                <a:cxn ang="0">
                  <a:pos x="203" y="96"/>
                </a:cxn>
                <a:cxn ang="0">
                  <a:pos x="208" y="72"/>
                </a:cxn>
                <a:cxn ang="0">
                  <a:pos x="207" y="57"/>
                </a:cxn>
                <a:cxn ang="0">
                  <a:pos x="205" y="52"/>
                </a:cxn>
                <a:cxn ang="0">
                  <a:pos x="202" y="46"/>
                </a:cxn>
                <a:cxn ang="0">
                  <a:pos x="200" y="41"/>
                </a:cxn>
                <a:cxn ang="0">
                  <a:pos x="197" y="41"/>
                </a:cxn>
                <a:cxn ang="0">
                  <a:pos x="198" y="46"/>
                </a:cxn>
                <a:cxn ang="0">
                  <a:pos x="198" y="51"/>
                </a:cxn>
                <a:cxn ang="0">
                  <a:pos x="200" y="55"/>
                </a:cxn>
                <a:cxn ang="0">
                  <a:pos x="198" y="70"/>
                </a:cxn>
                <a:cxn ang="0">
                  <a:pos x="194" y="91"/>
                </a:cxn>
                <a:cxn ang="0">
                  <a:pos x="187" y="112"/>
                </a:cxn>
                <a:cxn ang="0">
                  <a:pos x="177" y="130"/>
                </a:cxn>
                <a:cxn ang="0">
                  <a:pos x="164" y="145"/>
                </a:cxn>
                <a:cxn ang="0">
                  <a:pos x="149" y="157"/>
                </a:cxn>
                <a:cxn ang="0">
                  <a:pos x="132" y="166"/>
                </a:cxn>
                <a:cxn ang="0">
                  <a:pos x="114" y="170"/>
                </a:cxn>
                <a:cxn ang="0">
                  <a:pos x="94" y="170"/>
                </a:cxn>
                <a:cxn ang="0">
                  <a:pos x="76" y="166"/>
                </a:cxn>
                <a:cxn ang="0">
                  <a:pos x="58" y="157"/>
                </a:cxn>
                <a:cxn ang="0">
                  <a:pos x="43" y="145"/>
                </a:cxn>
                <a:cxn ang="0">
                  <a:pos x="30" y="130"/>
                </a:cxn>
                <a:cxn ang="0">
                  <a:pos x="20" y="112"/>
                </a:cxn>
                <a:cxn ang="0">
                  <a:pos x="13" y="91"/>
                </a:cxn>
                <a:cxn ang="0">
                  <a:pos x="9" y="70"/>
                </a:cxn>
                <a:cxn ang="0">
                  <a:pos x="9" y="49"/>
                </a:cxn>
                <a:cxn ang="0">
                  <a:pos x="11" y="35"/>
                </a:cxn>
                <a:cxn ang="0">
                  <a:pos x="14" y="21"/>
                </a:cxn>
                <a:cxn ang="0">
                  <a:pos x="19" y="6"/>
                </a:cxn>
                <a:cxn ang="0">
                  <a:pos x="20" y="1"/>
                </a:cxn>
                <a:cxn ang="0">
                  <a:pos x="16" y="6"/>
                </a:cxn>
                <a:cxn ang="0">
                  <a:pos x="12" y="10"/>
                </a:cxn>
                <a:cxn ang="0">
                  <a:pos x="8" y="13"/>
                </a:cxn>
              </a:cxnLst>
              <a:rect l="0" t="0" r="r" b="b"/>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w="9525">
              <a:noFill/>
              <a:round/>
              <a:headEnd/>
              <a:tailEnd/>
            </a:ln>
          </p:spPr>
          <p:txBody>
            <a:bodyPr/>
            <a:lstStyle/>
            <a:p>
              <a:endParaRPr lang="en-US"/>
            </a:p>
          </p:txBody>
        </p:sp>
        <p:sp>
          <p:nvSpPr>
            <p:cNvPr id="25" name="Freeform 26"/>
            <p:cNvSpPr>
              <a:spLocks/>
            </p:cNvSpPr>
            <p:nvPr/>
          </p:nvSpPr>
          <p:spPr bwMode="auto">
            <a:xfrm>
              <a:off x="1142" y="2649"/>
              <a:ext cx="40" cy="30"/>
            </a:xfrm>
            <a:custGeom>
              <a:avLst/>
              <a:gdLst/>
              <a:ahLst/>
              <a:cxnLst>
                <a:cxn ang="0">
                  <a:pos x="200" y="64"/>
                </a:cxn>
                <a:cxn ang="0">
                  <a:pos x="200" y="61"/>
                </a:cxn>
                <a:cxn ang="0">
                  <a:pos x="200" y="59"/>
                </a:cxn>
                <a:cxn ang="0">
                  <a:pos x="200" y="58"/>
                </a:cxn>
                <a:cxn ang="0">
                  <a:pos x="198" y="53"/>
                </a:cxn>
                <a:cxn ang="0">
                  <a:pos x="196" y="48"/>
                </a:cxn>
                <a:cxn ang="0">
                  <a:pos x="192" y="42"/>
                </a:cxn>
                <a:cxn ang="0">
                  <a:pos x="188" y="37"/>
                </a:cxn>
                <a:cxn ang="0">
                  <a:pos x="187" y="38"/>
                </a:cxn>
                <a:cxn ang="0">
                  <a:pos x="189" y="46"/>
                </a:cxn>
                <a:cxn ang="0">
                  <a:pos x="190" y="53"/>
                </a:cxn>
                <a:cxn ang="0">
                  <a:pos x="190" y="61"/>
                </a:cxn>
                <a:cxn ang="0">
                  <a:pos x="190" y="76"/>
                </a:cxn>
                <a:cxn ang="0">
                  <a:pos x="186" y="97"/>
                </a:cxn>
                <a:cxn ang="0">
                  <a:pos x="179" y="116"/>
                </a:cxn>
                <a:cxn ang="0">
                  <a:pos x="169" y="133"/>
                </a:cxn>
                <a:cxn ang="0">
                  <a:pos x="157" y="147"/>
                </a:cxn>
                <a:cxn ang="0">
                  <a:pos x="143" y="159"/>
                </a:cxn>
                <a:cxn ang="0">
                  <a:pos x="127" y="168"/>
                </a:cxn>
                <a:cxn ang="0">
                  <a:pos x="109" y="173"/>
                </a:cxn>
                <a:cxn ang="0">
                  <a:pos x="91" y="173"/>
                </a:cxn>
                <a:cxn ang="0">
                  <a:pos x="73" y="168"/>
                </a:cxn>
                <a:cxn ang="0">
                  <a:pos x="56" y="159"/>
                </a:cxn>
                <a:cxn ang="0">
                  <a:pos x="42" y="147"/>
                </a:cxn>
                <a:cxn ang="0">
                  <a:pos x="30" y="133"/>
                </a:cxn>
                <a:cxn ang="0">
                  <a:pos x="20" y="116"/>
                </a:cxn>
                <a:cxn ang="0">
                  <a:pos x="13" y="97"/>
                </a:cxn>
                <a:cxn ang="0">
                  <a:pos x="10" y="76"/>
                </a:cxn>
                <a:cxn ang="0">
                  <a:pos x="9" y="55"/>
                </a:cxn>
                <a:cxn ang="0">
                  <a:pos x="12" y="38"/>
                </a:cxn>
                <a:cxn ang="0">
                  <a:pos x="16" y="22"/>
                </a:cxn>
                <a:cxn ang="0">
                  <a:pos x="23" y="7"/>
                </a:cxn>
                <a:cxn ang="0">
                  <a:pos x="25" y="1"/>
                </a:cxn>
                <a:cxn ang="0">
                  <a:pos x="20" y="5"/>
                </a:cxn>
                <a:cxn ang="0">
                  <a:pos x="16" y="8"/>
                </a:cxn>
                <a:cxn ang="0">
                  <a:pos x="11" y="13"/>
                </a:cxn>
                <a:cxn ang="0">
                  <a:pos x="7" y="20"/>
                </a:cxn>
                <a:cxn ang="0">
                  <a:pos x="4" y="32"/>
                </a:cxn>
                <a:cxn ang="0">
                  <a:pos x="2" y="46"/>
                </a:cxn>
                <a:cxn ang="0">
                  <a:pos x="0" y="58"/>
                </a:cxn>
                <a:cxn ang="0">
                  <a:pos x="1" y="77"/>
                </a:cxn>
                <a:cxn ang="0">
                  <a:pos x="5" y="100"/>
                </a:cxn>
                <a:cxn ang="0">
                  <a:pos x="12" y="121"/>
                </a:cxn>
                <a:cxn ang="0">
                  <a:pos x="23" y="140"/>
                </a:cxn>
                <a:cxn ang="0">
                  <a:pos x="36" y="156"/>
                </a:cxn>
                <a:cxn ang="0">
                  <a:pos x="52" y="169"/>
                </a:cxn>
                <a:cxn ang="0">
                  <a:pos x="70" y="179"/>
                </a:cxn>
                <a:cxn ang="0">
                  <a:pos x="90" y="182"/>
                </a:cxn>
                <a:cxn ang="0">
                  <a:pos x="110" y="182"/>
                </a:cxn>
                <a:cxn ang="0">
                  <a:pos x="130" y="179"/>
                </a:cxn>
                <a:cxn ang="0">
                  <a:pos x="147" y="169"/>
                </a:cxn>
                <a:cxn ang="0">
                  <a:pos x="163" y="156"/>
                </a:cxn>
                <a:cxn ang="0">
                  <a:pos x="176" y="140"/>
                </a:cxn>
                <a:cxn ang="0">
                  <a:pos x="187" y="121"/>
                </a:cxn>
                <a:cxn ang="0">
                  <a:pos x="196" y="100"/>
                </a:cxn>
                <a:cxn ang="0">
                  <a:pos x="200" y="77"/>
                </a:cxn>
              </a:cxnLst>
              <a:rect l="0" t="0" r="r" b="b"/>
              <a:pathLst>
                <a:path w="200" h="183">
                  <a:moveTo>
                    <a:pt x="200" y="65"/>
                  </a:moveTo>
                  <a:lnTo>
                    <a:pt x="200" y="64"/>
                  </a:lnTo>
                  <a:lnTo>
                    <a:pt x="200" y="62"/>
                  </a:lnTo>
                  <a:lnTo>
                    <a:pt x="200" y="61"/>
                  </a:lnTo>
                  <a:lnTo>
                    <a:pt x="200" y="60"/>
                  </a:lnTo>
                  <a:lnTo>
                    <a:pt x="200" y="59"/>
                  </a:lnTo>
                  <a:lnTo>
                    <a:pt x="200" y="58"/>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w="9525">
              <a:noFill/>
              <a:round/>
              <a:headEnd/>
              <a:tailEnd/>
            </a:ln>
          </p:spPr>
          <p:txBody>
            <a:bodyPr/>
            <a:lstStyle/>
            <a:p>
              <a:endParaRPr lang="en-US"/>
            </a:p>
          </p:txBody>
        </p:sp>
        <p:sp>
          <p:nvSpPr>
            <p:cNvPr id="26" name="Freeform 27"/>
            <p:cNvSpPr>
              <a:spLocks/>
            </p:cNvSpPr>
            <p:nvPr/>
          </p:nvSpPr>
          <p:spPr bwMode="auto">
            <a:xfrm>
              <a:off x="1143" y="2648"/>
              <a:ext cx="38" cy="30"/>
            </a:xfrm>
            <a:custGeom>
              <a:avLst/>
              <a:gdLst/>
              <a:ahLst/>
              <a:cxnLst>
                <a:cxn ang="0">
                  <a:pos x="191" y="68"/>
                </a:cxn>
                <a:cxn ang="0">
                  <a:pos x="189" y="64"/>
                </a:cxn>
                <a:cxn ang="0">
                  <a:pos x="189" y="59"/>
                </a:cxn>
                <a:cxn ang="0">
                  <a:pos x="188" y="54"/>
                </a:cxn>
                <a:cxn ang="0">
                  <a:pos x="187" y="48"/>
                </a:cxn>
                <a:cxn ang="0">
                  <a:pos x="183" y="43"/>
                </a:cxn>
                <a:cxn ang="0">
                  <a:pos x="179" y="38"/>
                </a:cxn>
                <a:cxn ang="0">
                  <a:pos x="176" y="32"/>
                </a:cxn>
                <a:cxn ang="0">
                  <a:pos x="175" y="35"/>
                </a:cxn>
                <a:cxn ang="0">
                  <a:pos x="178" y="44"/>
                </a:cxn>
                <a:cxn ang="0">
                  <a:pos x="180" y="55"/>
                </a:cxn>
                <a:cxn ang="0">
                  <a:pos x="180" y="66"/>
                </a:cxn>
                <a:cxn ang="0">
                  <a:pos x="180" y="82"/>
                </a:cxn>
                <a:cxn ang="0">
                  <a:pos x="177" y="101"/>
                </a:cxn>
                <a:cxn ang="0">
                  <a:pos x="170" y="120"/>
                </a:cxn>
                <a:cxn ang="0">
                  <a:pos x="161" y="136"/>
                </a:cxn>
                <a:cxn ang="0">
                  <a:pos x="149" y="150"/>
                </a:cxn>
                <a:cxn ang="0">
                  <a:pos x="136" y="161"/>
                </a:cxn>
                <a:cxn ang="0">
                  <a:pos x="121" y="169"/>
                </a:cxn>
                <a:cxn ang="0">
                  <a:pos x="104" y="173"/>
                </a:cxn>
                <a:cxn ang="0">
                  <a:pos x="86" y="173"/>
                </a:cxn>
                <a:cxn ang="0">
                  <a:pos x="70" y="169"/>
                </a:cxn>
                <a:cxn ang="0">
                  <a:pos x="53" y="161"/>
                </a:cxn>
                <a:cxn ang="0">
                  <a:pos x="40" y="150"/>
                </a:cxn>
                <a:cxn ang="0">
                  <a:pos x="28" y="136"/>
                </a:cxn>
                <a:cxn ang="0">
                  <a:pos x="19" y="120"/>
                </a:cxn>
                <a:cxn ang="0">
                  <a:pos x="12" y="101"/>
                </a:cxn>
                <a:cxn ang="0">
                  <a:pos x="9" y="82"/>
                </a:cxn>
                <a:cxn ang="0">
                  <a:pos x="9" y="60"/>
                </a:cxn>
                <a:cxn ang="0">
                  <a:pos x="12" y="41"/>
                </a:cxn>
                <a:cxn ang="0">
                  <a:pos x="18" y="23"/>
                </a:cxn>
                <a:cxn ang="0">
                  <a:pos x="27" y="7"/>
                </a:cxn>
                <a:cxn ang="0">
                  <a:pos x="30" y="1"/>
                </a:cxn>
                <a:cxn ang="0">
                  <a:pos x="25" y="5"/>
                </a:cxn>
                <a:cxn ang="0">
                  <a:pos x="20" y="7"/>
                </a:cxn>
                <a:cxn ang="0">
                  <a:pos x="15" y="11"/>
                </a:cxn>
                <a:cxn ang="0">
                  <a:pos x="10" y="19"/>
                </a:cxn>
                <a:cxn ang="0">
                  <a:pos x="5" y="34"/>
                </a:cxn>
                <a:cxn ang="0">
                  <a:pos x="2" y="48"/>
                </a:cxn>
                <a:cxn ang="0">
                  <a:pos x="0" y="62"/>
                </a:cxn>
                <a:cxn ang="0">
                  <a:pos x="0" y="83"/>
                </a:cxn>
                <a:cxn ang="0">
                  <a:pos x="4" y="104"/>
                </a:cxn>
                <a:cxn ang="0">
                  <a:pos x="11" y="125"/>
                </a:cxn>
                <a:cxn ang="0">
                  <a:pos x="21" y="143"/>
                </a:cxn>
                <a:cxn ang="0">
                  <a:pos x="34" y="158"/>
                </a:cxn>
                <a:cxn ang="0">
                  <a:pos x="49" y="170"/>
                </a:cxn>
                <a:cxn ang="0">
                  <a:pos x="67" y="179"/>
                </a:cxn>
                <a:cxn ang="0">
                  <a:pos x="85" y="183"/>
                </a:cxn>
                <a:cxn ang="0">
                  <a:pos x="105" y="183"/>
                </a:cxn>
                <a:cxn ang="0">
                  <a:pos x="123" y="179"/>
                </a:cxn>
                <a:cxn ang="0">
                  <a:pos x="140" y="170"/>
                </a:cxn>
                <a:cxn ang="0">
                  <a:pos x="155" y="158"/>
                </a:cxn>
                <a:cxn ang="0">
                  <a:pos x="168" y="143"/>
                </a:cxn>
                <a:cxn ang="0">
                  <a:pos x="178" y="125"/>
                </a:cxn>
                <a:cxn ang="0">
                  <a:pos x="185" y="104"/>
                </a:cxn>
                <a:cxn ang="0">
                  <a:pos x="189" y="83"/>
                </a:cxn>
              </a:cxnLst>
              <a:rect l="0" t="0" r="r" b="b"/>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w="9525">
              <a:noFill/>
              <a:round/>
              <a:headEnd/>
              <a:tailEnd/>
            </a:ln>
          </p:spPr>
          <p:txBody>
            <a:bodyPr/>
            <a:lstStyle/>
            <a:p>
              <a:endParaRPr lang="en-US"/>
            </a:p>
          </p:txBody>
        </p:sp>
        <p:sp>
          <p:nvSpPr>
            <p:cNvPr id="27" name="Freeform 28"/>
            <p:cNvSpPr>
              <a:spLocks/>
            </p:cNvSpPr>
            <p:nvPr/>
          </p:nvSpPr>
          <p:spPr bwMode="auto">
            <a:xfrm>
              <a:off x="1143" y="2647"/>
              <a:ext cx="37" cy="30"/>
            </a:xfrm>
            <a:custGeom>
              <a:avLst/>
              <a:gdLst/>
              <a:ahLst/>
              <a:cxnLst>
                <a:cxn ang="0">
                  <a:pos x="181" y="73"/>
                </a:cxn>
                <a:cxn ang="0">
                  <a:pos x="181" y="65"/>
                </a:cxn>
                <a:cxn ang="0">
                  <a:pos x="180" y="58"/>
                </a:cxn>
                <a:cxn ang="0">
                  <a:pos x="178" y="50"/>
                </a:cxn>
                <a:cxn ang="0">
                  <a:pos x="176" y="44"/>
                </a:cxn>
                <a:cxn ang="0">
                  <a:pos x="171" y="38"/>
                </a:cxn>
                <a:cxn ang="0">
                  <a:pos x="167" y="34"/>
                </a:cxn>
                <a:cxn ang="0">
                  <a:pos x="163" y="29"/>
                </a:cxn>
                <a:cxn ang="0">
                  <a:pos x="163" y="31"/>
                </a:cxn>
                <a:cxn ang="0">
                  <a:pos x="167" y="43"/>
                </a:cxn>
                <a:cxn ang="0">
                  <a:pos x="170" y="56"/>
                </a:cxn>
                <a:cxn ang="0">
                  <a:pos x="172" y="70"/>
                </a:cxn>
                <a:cxn ang="0">
                  <a:pos x="172" y="86"/>
                </a:cxn>
                <a:cxn ang="0">
                  <a:pos x="168" y="106"/>
                </a:cxn>
                <a:cxn ang="0">
                  <a:pos x="162" y="124"/>
                </a:cxn>
                <a:cxn ang="0">
                  <a:pos x="154" y="139"/>
                </a:cxn>
                <a:cxn ang="0">
                  <a:pos x="143" y="151"/>
                </a:cxn>
                <a:cxn ang="0">
                  <a:pos x="130" y="162"/>
                </a:cxn>
                <a:cxn ang="0">
                  <a:pos x="115" y="169"/>
                </a:cxn>
                <a:cxn ang="0">
                  <a:pos x="99" y="174"/>
                </a:cxn>
                <a:cxn ang="0">
                  <a:pos x="83" y="174"/>
                </a:cxn>
                <a:cxn ang="0">
                  <a:pos x="67" y="169"/>
                </a:cxn>
                <a:cxn ang="0">
                  <a:pos x="52" y="162"/>
                </a:cxn>
                <a:cxn ang="0">
                  <a:pos x="39" y="151"/>
                </a:cxn>
                <a:cxn ang="0">
                  <a:pos x="28" y="139"/>
                </a:cxn>
                <a:cxn ang="0">
                  <a:pos x="19" y="124"/>
                </a:cxn>
                <a:cxn ang="0">
                  <a:pos x="13" y="106"/>
                </a:cxn>
                <a:cxn ang="0">
                  <a:pos x="10" y="86"/>
                </a:cxn>
                <a:cxn ang="0">
                  <a:pos x="10" y="65"/>
                </a:cxn>
                <a:cxn ang="0">
                  <a:pos x="14" y="43"/>
                </a:cxn>
                <a:cxn ang="0">
                  <a:pos x="22" y="24"/>
                </a:cxn>
                <a:cxn ang="0">
                  <a:pos x="33" y="7"/>
                </a:cxn>
                <a:cxn ang="0">
                  <a:pos x="37" y="1"/>
                </a:cxn>
                <a:cxn ang="0">
                  <a:pos x="32" y="4"/>
                </a:cxn>
                <a:cxn ang="0">
                  <a:pos x="26" y="7"/>
                </a:cxn>
                <a:cxn ang="0">
                  <a:pos x="21" y="11"/>
                </a:cxn>
                <a:cxn ang="0">
                  <a:pos x="14" y="19"/>
                </a:cxn>
                <a:cxn ang="0">
                  <a:pos x="7" y="34"/>
                </a:cxn>
                <a:cxn ang="0">
                  <a:pos x="3" y="50"/>
                </a:cxn>
                <a:cxn ang="0">
                  <a:pos x="0" y="67"/>
                </a:cxn>
                <a:cxn ang="0">
                  <a:pos x="1" y="88"/>
                </a:cxn>
                <a:cxn ang="0">
                  <a:pos x="4" y="109"/>
                </a:cxn>
                <a:cxn ang="0">
                  <a:pos x="11" y="128"/>
                </a:cxn>
                <a:cxn ang="0">
                  <a:pos x="21" y="145"/>
                </a:cxn>
                <a:cxn ang="0">
                  <a:pos x="33" y="159"/>
                </a:cxn>
                <a:cxn ang="0">
                  <a:pos x="47" y="171"/>
                </a:cxn>
                <a:cxn ang="0">
                  <a:pos x="64" y="180"/>
                </a:cxn>
                <a:cxn ang="0">
                  <a:pos x="82" y="185"/>
                </a:cxn>
                <a:cxn ang="0">
                  <a:pos x="100" y="185"/>
                </a:cxn>
                <a:cxn ang="0">
                  <a:pos x="118" y="180"/>
                </a:cxn>
                <a:cxn ang="0">
                  <a:pos x="134" y="171"/>
                </a:cxn>
                <a:cxn ang="0">
                  <a:pos x="148" y="159"/>
                </a:cxn>
                <a:cxn ang="0">
                  <a:pos x="160" y="145"/>
                </a:cxn>
                <a:cxn ang="0">
                  <a:pos x="170" y="128"/>
                </a:cxn>
                <a:cxn ang="0">
                  <a:pos x="177" y="109"/>
                </a:cxn>
                <a:cxn ang="0">
                  <a:pos x="181" y="88"/>
                </a:cxn>
              </a:cxnLst>
              <a:rect l="0" t="0" r="r" b="b"/>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w="9525">
              <a:noFill/>
              <a:round/>
              <a:headEnd/>
              <a:tailEnd/>
            </a:ln>
          </p:spPr>
          <p:txBody>
            <a:bodyPr/>
            <a:lstStyle/>
            <a:p>
              <a:endParaRPr lang="en-US"/>
            </a:p>
          </p:txBody>
        </p:sp>
        <p:sp>
          <p:nvSpPr>
            <p:cNvPr id="28" name="Freeform 29"/>
            <p:cNvSpPr>
              <a:spLocks/>
            </p:cNvSpPr>
            <p:nvPr/>
          </p:nvSpPr>
          <p:spPr bwMode="auto">
            <a:xfrm>
              <a:off x="1144" y="2646"/>
              <a:ext cx="35" cy="30"/>
            </a:xfrm>
            <a:custGeom>
              <a:avLst/>
              <a:gdLst/>
              <a:ahLst/>
              <a:cxnLst>
                <a:cxn ang="0">
                  <a:pos x="171" y="77"/>
                </a:cxn>
                <a:cxn ang="0">
                  <a:pos x="171" y="66"/>
                </a:cxn>
                <a:cxn ang="0">
                  <a:pos x="169" y="55"/>
                </a:cxn>
                <a:cxn ang="0">
                  <a:pos x="166" y="46"/>
                </a:cxn>
                <a:cxn ang="0">
                  <a:pos x="162" y="39"/>
                </a:cxn>
                <a:cxn ang="0">
                  <a:pos x="157" y="33"/>
                </a:cxn>
                <a:cxn ang="0">
                  <a:pos x="152" y="28"/>
                </a:cxn>
                <a:cxn ang="0">
                  <a:pos x="146" y="23"/>
                </a:cxn>
                <a:cxn ang="0">
                  <a:pos x="147" y="27"/>
                </a:cxn>
                <a:cxn ang="0">
                  <a:pos x="155" y="41"/>
                </a:cxn>
                <a:cxn ang="0">
                  <a:pos x="160" y="57"/>
                </a:cxn>
                <a:cxn ang="0">
                  <a:pos x="162" y="73"/>
                </a:cxn>
                <a:cxn ang="0">
                  <a:pos x="162" y="91"/>
                </a:cxn>
                <a:cxn ang="0">
                  <a:pos x="159" y="109"/>
                </a:cxn>
                <a:cxn ang="0">
                  <a:pos x="153" y="125"/>
                </a:cxn>
                <a:cxn ang="0">
                  <a:pos x="145" y="141"/>
                </a:cxn>
                <a:cxn ang="0">
                  <a:pos x="135" y="153"/>
                </a:cxn>
                <a:cxn ang="0">
                  <a:pos x="123" y="162"/>
                </a:cxn>
                <a:cxn ang="0">
                  <a:pos x="109" y="169"/>
                </a:cxn>
                <a:cxn ang="0">
                  <a:pos x="94" y="173"/>
                </a:cxn>
                <a:cxn ang="0">
                  <a:pos x="78" y="173"/>
                </a:cxn>
                <a:cxn ang="0">
                  <a:pos x="63" y="169"/>
                </a:cxn>
                <a:cxn ang="0">
                  <a:pos x="49" y="162"/>
                </a:cxn>
                <a:cxn ang="0">
                  <a:pos x="36" y="153"/>
                </a:cxn>
                <a:cxn ang="0">
                  <a:pos x="26" y="141"/>
                </a:cxn>
                <a:cxn ang="0">
                  <a:pos x="18" y="125"/>
                </a:cxn>
                <a:cxn ang="0">
                  <a:pos x="12" y="109"/>
                </a:cxn>
                <a:cxn ang="0">
                  <a:pos x="9" y="91"/>
                </a:cxn>
                <a:cxn ang="0">
                  <a:pos x="9" y="69"/>
                </a:cxn>
                <a:cxn ang="0">
                  <a:pos x="15" y="45"/>
                </a:cxn>
                <a:cxn ang="0">
                  <a:pos x="26" y="24"/>
                </a:cxn>
                <a:cxn ang="0">
                  <a:pos x="41" y="7"/>
                </a:cxn>
                <a:cxn ang="0">
                  <a:pos x="46" y="2"/>
                </a:cxn>
                <a:cxn ang="0">
                  <a:pos x="39" y="4"/>
                </a:cxn>
                <a:cxn ang="0">
                  <a:pos x="33" y="6"/>
                </a:cxn>
                <a:cxn ang="0">
                  <a:pos x="27" y="10"/>
                </a:cxn>
                <a:cxn ang="0">
                  <a:pos x="18" y="18"/>
                </a:cxn>
                <a:cxn ang="0">
                  <a:pos x="9" y="34"/>
                </a:cxn>
                <a:cxn ang="0">
                  <a:pos x="3" y="52"/>
                </a:cxn>
                <a:cxn ang="0">
                  <a:pos x="0" y="71"/>
                </a:cxn>
                <a:cxn ang="0">
                  <a:pos x="0" y="93"/>
                </a:cxn>
                <a:cxn ang="0">
                  <a:pos x="3" y="112"/>
                </a:cxn>
                <a:cxn ang="0">
                  <a:pos x="10" y="131"/>
                </a:cxn>
                <a:cxn ang="0">
                  <a:pos x="19" y="147"/>
                </a:cxn>
                <a:cxn ang="0">
                  <a:pos x="31" y="161"/>
                </a:cxn>
                <a:cxn ang="0">
                  <a:pos x="44" y="172"/>
                </a:cxn>
                <a:cxn ang="0">
                  <a:pos x="61" y="180"/>
                </a:cxn>
                <a:cxn ang="0">
                  <a:pos x="77" y="184"/>
                </a:cxn>
                <a:cxn ang="0">
                  <a:pos x="95" y="184"/>
                </a:cxn>
                <a:cxn ang="0">
                  <a:pos x="111" y="180"/>
                </a:cxn>
                <a:cxn ang="0">
                  <a:pos x="127" y="172"/>
                </a:cxn>
                <a:cxn ang="0">
                  <a:pos x="140" y="161"/>
                </a:cxn>
                <a:cxn ang="0">
                  <a:pos x="152" y="147"/>
                </a:cxn>
                <a:cxn ang="0">
                  <a:pos x="161" y="131"/>
                </a:cxn>
                <a:cxn ang="0">
                  <a:pos x="168" y="112"/>
                </a:cxn>
                <a:cxn ang="0">
                  <a:pos x="171" y="93"/>
                </a:cxn>
              </a:cxnLst>
              <a:rect l="0" t="0" r="r" b="b"/>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w="9525">
              <a:noFill/>
              <a:round/>
              <a:headEnd/>
              <a:tailEnd/>
            </a:ln>
          </p:spPr>
          <p:txBody>
            <a:bodyPr/>
            <a:lstStyle/>
            <a:p>
              <a:endParaRPr lang="en-US"/>
            </a:p>
          </p:txBody>
        </p:sp>
        <p:sp>
          <p:nvSpPr>
            <p:cNvPr id="29" name="Freeform 30"/>
            <p:cNvSpPr>
              <a:spLocks/>
            </p:cNvSpPr>
            <p:nvPr/>
          </p:nvSpPr>
          <p:spPr bwMode="auto">
            <a:xfrm>
              <a:off x="1145" y="2645"/>
              <a:ext cx="33" cy="30"/>
            </a:xfrm>
            <a:custGeom>
              <a:avLst/>
              <a:gdLst/>
              <a:ahLst/>
              <a:cxnLst>
                <a:cxn ang="0">
                  <a:pos x="163" y="77"/>
                </a:cxn>
                <a:cxn ang="0">
                  <a:pos x="161" y="63"/>
                </a:cxn>
                <a:cxn ang="0">
                  <a:pos x="158" y="50"/>
                </a:cxn>
                <a:cxn ang="0">
                  <a:pos x="154" y="38"/>
                </a:cxn>
                <a:cxn ang="0">
                  <a:pos x="149" y="31"/>
                </a:cxn>
                <a:cxn ang="0">
                  <a:pos x="145" y="27"/>
                </a:cxn>
                <a:cxn ang="0">
                  <a:pos x="141" y="24"/>
                </a:cxn>
                <a:cxn ang="0">
                  <a:pos x="137" y="21"/>
                </a:cxn>
                <a:cxn ang="0">
                  <a:pos x="133" y="18"/>
                </a:cxn>
                <a:cxn ang="0">
                  <a:pos x="130" y="17"/>
                </a:cxn>
                <a:cxn ang="0">
                  <a:pos x="127" y="14"/>
                </a:cxn>
                <a:cxn ang="0">
                  <a:pos x="123" y="13"/>
                </a:cxn>
                <a:cxn ang="0">
                  <a:pos x="129" y="18"/>
                </a:cxn>
                <a:cxn ang="0">
                  <a:pos x="140" y="33"/>
                </a:cxn>
                <a:cxn ang="0">
                  <a:pos x="149" y="51"/>
                </a:cxn>
                <a:cxn ang="0">
                  <a:pos x="153" y="73"/>
                </a:cxn>
                <a:cxn ang="0">
                  <a:pos x="154" y="92"/>
                </a:cxn>
                <a:cxn ang="0">
                  <a:pos x="151" y="109"/>
                </a:cxn>
                <a:cxn ang="0">
                  <a:pos x="145" y="125"/>
                </a:cxn>
                <a:cxn ang="0">
                  <a:pos x="138" y="139"/>
                </a:cxn>
                <a:cxn ang="0">
                  <a:pos x="128" y="151"/>
                </a:cxn>
                <a:cxn ang="0">
                  <a:pos x="116" y="159"/>
                </a:cxn>
                <a:cxn ang="0">
                  <a:pos x="103" y="166"/>
                </a:cxn>
                <a:cxn ang="0">
                  <a:pos x="89" y="170"/>
                </a:cxn>
                <a:cxn ang="0">
                  <a:pos x="75" y="170"/>
                </a:cxn>
                <a:cxn ang="0">
                  <a:pos x="61" y="166"/>
                </a:cxn>
                <a:cxn ang="0">
                  <a:pos x="47" y="159"/>
                </a:cxn>
                <a:cxn ang="0">
                  <a:pos x="35" y="151"/>
                </a:cxn>
                <a:cxn ang="0">
                  <a:pos x="26" y="139"/>
                </a:cxn>
                <a:cxn ang="0">
                  <a:pos x="18" y="125"/>
                </a:cxn>
                <a:cxn ang="0">
                  <a:pos x="12" y="109"/>
                </a:cxn>
                <a:cxn ang="0">
                  <a:pos x="10" y="92"/>
                </a:cxn>
                <a:cxn ang="0">
                  <a:pos x="9" y="77"/>
                </a:cxn>
                <a:cxn ang="0">
                  <a:pos x="12" y="61"/>
                </a:cxn>
                <a:cxn ang="0">
                  <a:pos x="18" y="42"/>
                </a:cxn>
                <a:cxn ang="0">
                  <a:pos x="33" y="19"/>
                </a:cxn>
                <a:cxn ang="0">
                  <a:pos x="48" y="7"/>
                </a:cxn>
                <a:cxn ang="0">
                  <a:pos x="60" y="1"/>
                </a:cxn>
                <a:cxn ang="0">
                  <a:pos x="62" y="0"/>
                </a:cxn>
                <a:cxn ang="0">
                  <a:pos x="52" y="1"/>
                </a:cxn>
                <a:cxn ang="0">
                  <a:pos x="44" y="4"/>
                </a:cxn>
                <a:cxn ang="0">
                  <a:pos x="35" y="6"/>
                </a:cxn>
                <a:cxn ang="0">
                  <a:pos x="24" y="14"/>
                </a:cxn>
                <a:cxn ang="0">
                  <a:pos x="13" y="31"/>
                </a:cxn>
                <a:cxn ang="0">
                  <a:pos x="5" y="50"/>
                </a:cxn>
                <a:cxn ang="0">
                  <a:pos x="1" y="72"/>
                </a:cxn>
                <a:cxn ang="0">
                  <a:pos x="1" y="93"/>
                </a:cxn>
                <a:cxn ang="0">
                  <a:pos x="4" y="113"/>
                </a:cxn>
                <a:cxn ang="0">
                  <a:pos x="10" y="131"/>
                </a:cxn>
                <a:cxn ang="0">
                  <a:pos x="19" y="146"/>
                </a:cxn>
                <a:cxn ang="0">
                  <a:pos x="30" y="158"/>
                </a:cxn>
                <a:cxn ang="0">
                  <a:pos x="43" y="169"/>
                </a:cxn>
                <a:cxn ang="0">
                  <a:pos x="58" y="176"/>
                </a:cxn>
                <a:cxn ang="0">
                  <a:pos x="74" y="181"/>
                </a:cxn>
                <a:cxn ang="0">
                  <a:pos x="90" y="181"/>
                </a:cxn>
                <a:cxn ang="0">
                  <a:pos x="106" y="176"/>
                </a:cxn>
                <a:cxn ang="0">
                  <a:pos x="121" y="169"/>
                </a:cxn>
                <a:cxn ang="0">
                  <a:pos x="134" y="158"/>
                </a:cxn>
                <a:cxn ang="0">
                  <a:pos x="145" y="146"/>
                </a:cxn>
                <a:cxn ang="0">
                  <a:pos x="153" y="131"/>
                </a:cxn>
                <a:cxn ang="0">
                  <a:pos x="159" y="113"/>
                </a:cxn>
                <a:cxn ang="0">
                  <a:pos x="163" y="93"/>
                </a:cxn>
              </a:cxnLst>
              <a:rect l="0" t="0" r="r" b="b"/>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w="9525">
              <a:noFill/>
              <a:round/>
              <a:headEnd/>
              <a:tailEnd/>
            </a:ln>
          </p:spPr>
          <p:txBody>
            <a:bodyPr/>
            <a:lstStyle/>
            <a:p>
              <a:endParaRPr lang="en-US"/>
            </a:p>
          </p:txBody>
        </p:sp>
        <p:sp>
          <p:nvSpPr>
            <p:cNvPr id="30" name="Freeform 31"/>
            <p:cNvSpPr>
              <a:spLocks noEditPoints="1"/>
            </p:cNvSpPr>
            <p:nvPr/>
          </p:nvSpPr>
          <p:spPr bwMode="auto">
            <a:xfrm>
              <a:off x="1146" y="2645"/>
              <a:ext cx="31" cy="29"/>
            </a:xfrm>
            <a:custGeom>
              <a:avLst/>
              <a:gdLst/>
              <a:ahLst/>
              <a:cxnLst>
                <a:cxn ang="0">
                  <a:pos x="152" y="67"/>
                </a:cxn>
                <a:cxn ang="0">
                  <a:pos x="146" y="43"/>
                </a:cxn>
                <a:cxn ang="0">
                  <a:pos x="134" y="23"/>
                </a:cxn>
                <a:cxn ang="0">
                  <a:pos x="133" y="21"/>
                </a:cxn>
                <a:cxn ang="0">
                  <a:pos x="131" y="20"/>
                </a:cxn>
                <a:cxn ang="0">
                  <a:pos x="119" y="13"/>
                </a:cxn>
                <a:cxn ang="0">
                  <a:pos x="86" y="1"/>
                </a:cxn>
                <a:cxn ang="0">
                  <a:pos x="52" y="1"/>
                </a:cxn>
                <a:cxn ang="0">
                  <a:pos x="24" y="17"/>
                </a:cxn>
                <a:cxn ang="0">
                  <a:pos x="6" y="47"/>
                </a:cxn>
                <a:cxn ang="0">
                  <a:pos x="0" y="84"/>
                </a:cxn>
                <a:cxn ang="0">
                  <a:pos x="3" y="111"/>
                </a:cxn>
                <a:cxn ang="0">
                  <a:pos x="13" y="135"/>
                </a:cxn>
                <a:cxn ang="0">
                  <a:pos x="27" y="155"/>
                </a:cxn>
                <a:cxn ang="0">
                  <a:pos x="46" y="168"/>
                </a:cxn>
                <a:cxn ang="0">
                  <a:pos x="69" y="175"/>
                </a:cxn>
                <a:cxn ang="0">
                  <a:pos x="93" y="174"/>
                </a:cxn>
                <a:cxn ang="0">
                  <a:pos x="114" y="164"/>
                </a:cxn>
                <a:cxn ang="0">
                  <a:pos x="131" y="149"/>
                </a:cxn>
                <a:cxn ang="0">
                  <a:pos x="144" y="127"/>
                </a:cxn>
                <a:cxn ang="0">
                  <a:pos x="152" y="102"/>
                </a:cxn>
                <a:cxn ang="0">
                  <a:pos x="145" y="84"/>
                </a:cxn>
                <a:cxn ang="0">
                  <a:pos x="142" y="108"/>
                </a:cxn>
                <a:cxn ang="0">
                  <a:pos x="133" y="129"/>
                </a:cxn>
                <a:cxn ang="0">
                  <a:pos x="120" y="146"/>
                </a:cxn>
                <a:cxn ang="0">
                  <a:pos x="103" y="158"/>
                </a:cxn>
                <a:cxn ang="0">
                  <a:pos x="84" y="164"/>
                </a:cxn>
                <a:cxn ang="0">
                  <a:pos x="64" y="163"/>
                </a:cxn>
                <a:cxn ang="0">
                  <a:pos x="44" y="155"/>
                </a:cxn>
                <a:cxn ang="0">
                  <a:pos x="28" y="141"/>
                </a:cxn>
                <a:cxn ang="0">
                  <a:pos x="17" y="122"/>
                </a:cxn>
                <a:cxn ang="0">
                  <a:pos x="10" y="101"/>
                </a:cxn>
                <a:cxn ang="0">
                  <a:pos x="9" y="75"/>
                </a:cxn>
                <a:cxn ang="0">
                  <a:pos x="14" y="53"/>
                </a:cxn>
                <a:cxn ang="0">
                  <a:pos x="24" y="32"/>
                </a:cxn>
                <a:cxn ang="0">
                  <a:pos x="38" y="17"/>
                </a:cxn>
                <a:cxn ang="0">
                  <a:pos x="57" y="7"/>
                </a:cxn>
                <a:cxn ang="0">
                  <a:pos x="77" y="2"/>
                </a:cxn>
                <a:cxn ang="0">
                  <a:pos x="97" y="7"/>
                </a:cxn>
                <a:cxn ang="0">
                  <a:pos x="115" y="17"/>
                </a:cxn>
                <a:cxn ang="0">
                  <a:pos x="129" y="32"/>
                </a:cxn>
                <a:cxn ang="0">
                  <a:pos x="139" y="53"/>
                </a:cxn>
                <a:cxn ang="0">
                  <a:pos x="144" y="75"/>
                </a:cxn>
              </a:cxnLst>
              <a:rect l="0" t="0" r="r" b="b"/>
              <a:pathLst>
                <a:path w="154" h="175">
                  <a:moveTo>
                    <a:pt x="154" y="84"/>
                  </a:moveTo>
                  <a:lnTo>
                    <a:pt x="153" y="75"/>
                  </a:lnTo>
                  <a:lnTo>
                    <a:pt x="152" y="67"/>
                  </a:lnTo>
                  <a:lnTo>
                    <a:pt x="151" y="59"/>
                  </a:lnTo>
                  <a:lnTo>
                    <a:pt x="148" y="50"/>
                  </a:lnTo>
                  <a:lnTo>
                    <a:pt x="146" y="43"/>
                  </a:lnTo>
                  <a:lnTo>
                    <a:pt x="142" y="36"/>
                  </a:lnTo>
                  <a:lnTo>
                    <a:pt x="138" y="29"/>
                  </a:lnTo>
                  <a:lnTo>
                    <a:pt x="134" y="23"/>
                  </a:lnTo>
                  <a:lnTo>
                    <a:pt x="134" y="23"/>
                  </a:lnTo>
                  <a:lnTo>
                    <a:pt x="133" y="21"/>
                  </a:lnTo>
                  <a:lnTo>
                    <a:pt x="133" y="21"/>
                  </a:lnTo>
                  <a:lnTo>
                    <a:pt x="132" y="21"/>
                  </a:lnTo>
                  <a:lnTo>
                    <a:pt x="131" y="20"/>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w="9525">
              <a:noFill/>
              <a:round/>
              <a:headEnd/>
              <a:tailEnd/>
            </a:ln>
          </p:spPr>
          <p:txBody>
            <a:bodyPr/>
            <a:lstStyle/>
            <a:p>
              <a:endParaRPr lang="en-US"/>
            </a:p>
          </p:txBody>
        </p:sp>
        <p:sp>
          <p:nvSpPr>
            <p:cNvPr id="31" name="Freeform 32"/>
            <p:cNvSpPr>
              <a:spLocks noEditPoints="1"/>
            </p:cNvSpPr>
            <p:nvPr/>
          </p:nvSpPr>
          <p:spPr bwMode="auto">
            <a:xfrm>
              <a:off x="1147" y="2645"/>
              <a:ext cx="29" cy="29"/>
            </a:xfrm>
            <a:custGeom>
              <a:avLst/>
              <a:gdLst/>
              <a:ahLst/>
              <a:cxnLst>
                <a:cxn ang="0">
                  <a:pos x="143" y="62"/>
                </a:cxn>
                <a:cxn ang="0">
                  <a:pos x="131" y="33"/>
                </a:cxn>
                <a:cxn ang="0">
                  <a:pos x="113" y="12"/>
                </a:cxn>
                <a:cxn ang="0">
                  <a:pos x="92" y="4"/>
                </a:cxn>
                <a:cxn ang="0">
                  <a:pos x="71" y="0"/>
                </a:cxn>
                <a:cxn ang="0">
                  <a:pos x="51" y="1"/>
                </a:cxn>
                <a:cxn ang="0">
                  <a:pos x="34" y="11"/>
                </a:cxn>
                <a:cxn ang="0">
                  <a:pos x="12" y="36"/>
                </a:cxn>
                <a:cxn ang="0">
                  <a:pos x="4" y="55"/>
                </a:cxn>
                <a:cxn ang="0">
                  <a:pos x="0" y="77"/>
                </a:cxn>
                <a:cxn ang="0">
                  <a:pos x="2" y="101"/>
                </a:cxn>
                <a:cxn ang="0">
                  <a:pos x="9" y="125"/>
                </a:cxn>
                <a:cxn ang="0">
                  <a:pos x="21" y="145"/>
                </a:cxn>
                <a:cxn ang="0">
                  <a:pos x="38" y="159"/>
                </a:cxn>
                <a:cxn ang="0">
                  <a:pos x="59" y="169"/>
                </a:cxn>
                <a:cxn ang="0">
                  <a:pos x="80" y="170"/>
                </a:cxn>
                <a:cxn ang="0">
                  <a:pos x="101" y="163"/>
                </a:cxn>
                <a:cxn ang="0">
                  <a:pos x="119" y="151"/>
                </a:cxn>
                <a:cxn ang="0">
                  <a:pos x="133" y="132"/>
                </a:cxn>
                <a:cxn ang="0">
                  <a:pos x="142" y="109"/>
                </a:cxn>
                <a:cxn ang="0">
                  <a:pos x="145" y="84"/>
                </a:cxn>
                <a:cxn ang="0">
                  <a:pos x="135" y="99"/>
                </a:cxn>
                <a:cxn ang="0">
                  <a:pos x="128" y="120"/>
                </a:cxn>
                <a:cxn ang="0">
                  <a:pos x="118" y="138"/>
                </a:cxn>
                <a:cxn ang="0">
                  <a:pos x="103" y="150"/>
                </a:cxn>
                <a:cxn ang="0">
                  <a:pos x="86" y="158"/>
                </a:cxn>
                <a:cxn ang="0">
                  <a:pos x="67" y="159"/>
                </a:cxn>
                <a:cxn ang="0">
                  <a:pos x="49" y="153"/>
                </a:cxn>
                <a:cxn ang="0">
                  <a:pos x="32" y="143"/>
                </a:cxn>
                <a:cxn ang="0">
                  <a:pos x="20" y="126"/>
                </a:cxn>
                <a:cxn ang="0">
                  <a:pos x="12" y="107"/>
                </a:cxn>
                <a:cxn ang="0">
                  <a:pos x="9" y="84"/>
                </a:cxn>
                <a:cxn ang="0">
                  <a:pos x="12" y="61"/>
                </a:cxn>
                <a:cxn ang="0">
                  <a:pos x="20" y="42"/>
                </a:cxn>
                <a:cxn ang="0">
                  <a:pos x="32" y="25"/>
                </a:cxn>
                <a:cxn ang="0">
                  <a:pos x="49" y="14"/>
                </a:cxn>
                <a:cxn ang="0">
                  <a:pos x="67" y="8"/>
                </a:cxn>
                <a:cxn ang="0">
                  <a:pos x="86" y="9"/>
                </a:cxn>
                <a:cxn ang="0">
                  <a:pos x="103" y="18"/>
                </a:cxn>
                <a:cxn ang="0">
                  <a:pos x="118" y="30"/>
                </a:cxn>
                <a:cxn ang="0">
                  <a:pos x="128" y="48"/>
                </a:cxn>
                <a:cxn ang="0">
                  <a:pos x="135" y="68"/>
                </a:cxn>
              </a:cxnLst>
              <a:rect l="0" t="0" r="r" b="b"/>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w="9525">
              <a:noFill/>
              <a:round/>
              <a:headEnd/>
              <a:tailEnd/>
            </a:ln>
          </p:spPr>
          <p:txBody>
            <a:bodyPr/>
            <a:lstStyle/>
            <a:p>
              <a:endParaRPr lang="en-US"/>
            </a:p>
          </p:txBody>
        </p:sp>
        <p:sp>
          <p:nvSpPr>
            <p:cNvPr id="32" name="Freeform 33"/>
            <p:cNvSpPr>
              <a:spLocks noEditPoints="1"/>
            </p:cNvSpPr>
            <p:nvPr/>
          </p:nvSpPr>
          <p:spPr bwMode="auto">
            <a:xfrm>
              <a:off x="1148" y="2646"/>
              <a:ext cx="27" cy="27"/>
            </a:xfrm>
            <a:custGeom>
              <a:avLst/>
              <a:gdLst/>
              <a:ahLst/>
              <a:cxnLst>
                <a:cxn ang="0">
                  <a:pos x="134" y="65"/>
                </a:cxn>
                <a:cxn ang="0">
                  <a:pos x="127" y="43"/>
                </a:cxn>
                <a:cxn ang="0">
                  <a:pos x="116" y="24"/>
                </a:cxn>
                <a:cxn ang="0">
                  <a:pos x="100" y="11"/>
                </a:cxn>
                <a:cxn ang="0">
                  <a:pos x="82" y="3"/>
                </a:cxn>
                <a:cxn ang="0">
                  <a:pos x="61" y="2"/>
                </a:cxn>
                <a:cxn ang="0">
                  <a:pos x="42" y="7"/>
                </a:cxn>
                <a:cxn ang="0">
                  <a:pos x="24" y="19"/>
                </a:cxn>
                <a:cxn ang="0">
                  <a:pos x="11" y="36"/>
                </a:cxn>
                <a:cxn ang="0">
                  <a:pos x="3" y="58"/>
                </a:cxn>
                <a:cxn ang="0">
                  <a:pos x="0" y="82"/>
                </a:cxn>
                <a:cxn ang="0">
                  <a:pos x="3" y="106"/>
                </a:cxn>
                <a:cxn ang="0">
                  <a:pos x="11" y="127"/>
                </a:cxn>
                <a:cxn ang="0">
                  <a:pos x="24" y="144"/>
                </a:cxn>
                <a:cxn ang="0">
                  <a:pos x="42" y="156"/>
                </a:cxn>
                <a:cxn ang="0">
                  <a:pos x="61" y="162"/>
                </a:cxn>
                <a:cxn ang="0">
                  <a:pos x="82" y="161"/>
                </a:cxn>
                <a:cxn ang="0">
                  <a:pos x="100" y="153"/>
                </a:cxn>
                <a:cxn ang="0">
                  <a:pos x="116" y="139"/>
                </a:cxn>
                <a:cxn ang="0">
                  <a:pos x="127" y="120"/>
                </a:cxn>
                <a:cxn ang="0">
                  <a:pos x="134" y="99"/>
                </a:cxn>
                <a:cxn ang="0">
                  <a:pos x="127" y="82"/>
                </a:cxn>
                <a:cxn ang="0">
                  <a:pos x="124" y="102"/>
                </a:cxn>
                <a:cxn ang="0">
                  <a:pos x="117" y="121"/>
                </a:cxn>
                <a:cxn ang="0">
                  <a:pos x="105" y="136"/>
                </a:cxn>
                <a:cxn ang="0">
                  <a:pos x="91" y="147"/>
                </a:cxn>
                <a:cxn ang="0">
                  <a:pos x="74" y="151"/>
                </a:cxn>
                <a:cxn ang="0">
                  <a:pos x="56" y="150"/>
                </a:cxn>
                <a:cxn ang="0">
                  <a:pos x="40" y="143"/>
                </a:cxn>
                <a:cxn ang="0">
                  <a:pos x="26" y="131"/>
                </a:cxn>
                <a:cxn ang="0">
                  <a:pos x="16" y="115"/>
                </a:cxn>
                <a:cxn ang="0">
                  <a:pos x="10" y="96"/>
                </a:cxn>
                <a:cxn ang="0">
                  <a:pos x="9" y="75"/>
                </a:cxn>
                <a:cxn ang="0">
                  <a:pos x="13" y="54"/>
                </a:cxn>
                <a:cxn ang="0">
                  <a:pos x="22" y="37"/>
                </a:cxn>
                <a:cxn ang="0">
                  <a:pos x="34" y="23"/>
                </a:cxn>
                <a:cxn ang="0">
                  <a:pos x="51" y="15"/>
                </a:cxn>
                <a:cxn ang="0">
                  <a:pos x="68" y="11"/>
                </a:cxn>
                <a:cxn ang="0">
                  <a:pos x="85" y="15"/>
                </a:cxn>
                <a:cxn ang="0">
                  <a:pos x="101" y="23"/>
                </a:cxn>
                <a:cxn ang="0">
                  <a:pos x="113" y="37"/>
                </a:cxn>
                <a:cxn ang="0">
                  <a:pos x="122" y="54"/>
                </a:cxn>
                <a:cxn ang="0">
                  <a:pos x="126" y="75"/>
                </a:cxn>
              </a:cxnLst>
              <a:rect l="0" t="0" r="r" b="b"/>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w="9525">
              <a:noFill/>
              <a:round/>
              <a:headEnd/>
              <a:tailEnd/>
            </a:ln>
          </p:spPr>
          <p:txBody>
            <a:bodyPr/>
            <a:lstStyle/>
            <a:p>
              <a:endParaRPr lang="en-US"/>
            </a:p>
          </p:txBody>
        </p:sp>
        <p:sp>
          <p:nvSpPr>
            <p:cNvPr id="33" name="Freeform 34"/>
            <p:cNvSpPr>
              <a:spLocks noEditPoints="1"/>
            </p:cNvSpPr>
            <p:nvPr/>
          </p:nvSpPr>
          <p:spPr bwMode="auto">
            <a:xfrm>
              <a:off x="1149" y="2647"/>
              <a:ext cx="25" cy="25"/>
            </a:xfrm>
            <a:custGeom>
              <a:avLst/>
              <a:gdLst/>
              <a:ahLst/>
              <a:cxnLst>
                <a:cxn ang="0">
                  <a:pos x="127" y="69"/>
                </a:cxn>
                <a:cxn ang="0">
                  <a:pos x="124" y="53"/>
                </a:cxn>
                <a:cxn ang="0">
                  <a:pos x="119" y="40"/>
                </a:cxn>
                <a:cxn ang="0">
                  <a:pos x="113" y="28"/>
                </a:cxn>
                <a:cxn ang="0">
                  <a:pos x="104" y="17"/>
                </a:cxn>
                <a:cxn ang="0">
                  <a:pos x="94" y="10"/>
                </a:cxn>
                <a:cxn ang="0">
                  <a:pos x="83" y="4"/>
                </a:cxn>
                <a:cxn ang="0">
                  <a:pos x="71" y="0"/>
                </a:cxn>
                <a:cxn ang="0">
                  <a:pos x="58" y="0"/>
                </a:cxn>
                <a:cxn ang="0">
                  <a:pos x="45" y="4"/>
                </a:cxn>
                <a:cxn ang="0">
                  <a:pos x="33" y="10"/>
                </a:cxn>
                <a:cxn ang="0">
                  <a:pos x="23" y="17"/>
                </a:cxn>
                <a:cxn ang="0">
                  <a:pos x="15" y="28"/>
                </a:cxn>
                <a:cxn ang="0">
                  <a:pos x="8" y="40"/>
                </a:cxn>
                <a:cxn ang="0">
                  <a:pos x="3" y="53"/>
                </a:cxn>
                <a:cxn ang="0">
                  <a:pos x="0" y="69"/>
                </a:cxn>
                <a:cxn ang="0">
                  <a:pos x="0" y="83"/>
                </a:cxn>
                <a:cxn ang="0">
                  <a:pos x="3" y="99"/>
                </a:cxn>
                <a:cxn ang="0">
                  <a:pos x="8" y="112"/>
                </a:cxn>
                <a:cxn ang="0">
                  <a:pos x="15" y="124"/>
                </a:cxn>
                <a:cxn ang="0">
                  <a:pos x="23" y="135"/>
                </a:cxn>
                <a:cxn ang="0">
                  <a:pos x="33" y="142"/>
                </a:cxn>
                <a:cxn ang="0">
                  <a:pos x="45" y="148"/>
                </a:cxn>
                <a:cxn ang="0">
                  <a:pos x="58" y="151"/>
                </a:cxn>
                <a:cxn ang="0">
                  <a:pos x="71" y="151"/>
                </a:cxn>
                <a:cxn ang="0">
                  <a:pos x="83" y="148"/>
                </a:cxn>
                <a:cxn ang="0">
                  <a:pos x="94" y="142"/>
                </a:cxn>
                <a:cxn ang="0">
                  <a:pos x="104" y="135"/>
                </a:cxn>
                <a:cxn ang="0">
                  <a:pos x="113" y="124"/>
                </a:cxn>
                <a:cxn ang="0">
                  <a:pos x="119" y="112"/>
                </a:cxn>
                <a:cxn ang="0">
                  <a:pos x="124" y="99"/>
                </a:cxn>
                <a:cxn ang="0">
                  <a:pos x="127" y="83"/>
                </a:cxn>
                <a:cxn ang="0">
                  <a:pos x="118" y="76"/>
                </a:cxn>
                <a:cxn ang="0">
                  <a:pos x="117" y="89"/>
                </a:cxn>
                <a:cxn ang="0">
                  <a:pos x="114" y="101"/>
                </a:cxn>
                <a:cxn ang="0">
                  <a:pos x="102" y="121"/>
                </a:cxn>
                <a:cxn ang="0">
                  <a:pos x="85" y="136"/>
                </a:cxn>
                <a:cxn ang="0">
                  <a:pos x="75" y="139"/>
                </a:cxn>
                <a:cxn ang="0">
                  <a:pos x="64" y="141"/>
                </a:cxn>
                <a:cxn ang="0">
                  <a:pos x="53" y="139"/>
                </a:cxn>
                <a:cxn ang="0">
                  <a:pos x="43" y="136"/>
                </a:cxn>
                <a:cxn ang="0">
                  <a:pos x="33" y="130"/>
                </a:cxn>
                <a:cxn ang="0">
                  <a:pos x="25" y="121"/>
                </a:cxn>
                <a:cxn ang="0">
                  <a:pos x="18" y="112"/>
                </a:cxn>
                <a:cxn ang="0">
                  <a:pos x="13" y="101"/>
                </a:cxn>
                <a:cxn ang="0">
                  <a:pos x="10" y="89"/>
                </a:cxn>
                <a:cxn ang="0">
                  <a:pos x="9" y="76"/>
                </a:cxn>
                <a:cxn ang="0">
                  <a:pos x="10" y="63"/>
                </a:cxn>
                <a:cxn ang="0">
                  <a:pos x="13" y="51"/>
                </a:cxn>
                <a:cxn ang="0">
                  <a:pos x="25" y="30"/>
                </a:cxn>
                <a:cxn ang="0">
                  <a:pos x="43" y="16"/>
                </a:cxn>
                <a:cxn ang="0">
                  <a:pos x="53" y="12"/>
                </a:cxn>
                <a:cxn ang="0">
                  <a:pos x="64" y="11"/>
                </a:cxn>
                <a:cxn ang="0">
                  <a:pos x="75" y="12"/>
                </a:cxn>
                <a:cxn ang="0">
                  <a:pos x="85" y="16"/>
                </a:cxn>
                <a:cxn ang="0">
                  <a:pos x="102" y="30"/>
                </a:cxn>
                <a:cxn ang="0">
                  <a:pos x="114" y="51"/>
                </a:cxn>
                <a:cxn ang="0">
                  <a:pos x="117" y="63"/>
                </a:cxn>
                <a:cxn ang="0">
                  <a:pos x="118" y="76"/>
                </a:cxn>
              </a:cxnLst>
              <a:rect l="0" t="0" r="r" b="b"/>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w="9525">
              <a:noFill/>
              <a:round/>
              <a:headEnd/>
              <a:tailEnd/>
            </a:ln>
          </p:spPr>
          <p:txBody>
            <a:bodyPr/>
            <a:lstStyle/>
            <a:p>
              <a:endParaRPr lang="en-US"/>
            </a:p>
          </p:txBody>
        </p:sp>
        <p:sp>
          <p:nvSpPr>
            <p:cNvPr id="34" name="Freeform 35"/>
            <p:cNvSpPr>
              <a:spLocks noEditPoints="1"/>
            </p:cNvSpPr>
            <p:nvPr/>
          </p:nvSpPr>
          <p:spPr bwMode="auto">
            <a:xfrm>
              <a:off x="1150" y="2648"/>
              <a:ext cx="23" cy="23"/>
            </a:xfrm>
            <a:custGeom>
              <a:avLst/>
              <a:gdLst/>
              <a:ahLst/>
              <a:cxnLst>
                <a:cxn ang="0">
                  <a:pos x="117" y="64"/>
                </a:cxn>
                <a:cxn ang="0">
                  <a:pos x="115" y="50"/>
                </a:cxn>
                <a:cxn ang="0">
                  <a:pos x="110" y="37"/>
                </a:cxn>
                <a:cxn ang="0">
                  <a:pos x="104" y="26"/>
                </a:cxn>
                <a:cxn ang="0">
                  <a:pos x="96" y="17"/>
                </a:cxn>
                <a:cxn ang="0">
                  <a:pos x="87" y="10"/>
                </a:cxn>
                <a:cxn ang="0">
                  <a:pos x="76" y="4"/>
                </a:cxn>
                <a:cxn ang="0">
                  <a:pos x="65" y="1"/>
                </a:cxn>
                <a:cxn ang="0">
                  <a:pos x="53" y="1"/>
                </a:cxn>
                <a:cxn ang="0">
                  <a:pos x="42" y="4"/>
                </a:cxn>
                <a:cxn ang="0">
                  <a:pos x="31" y="10"/>
                </a:cxn>
                <a:cxn ang="0">
                  <a:pos x="21" y="17"/>
                </a:cxn>
                <a:cxn ang="0">
                  <a:pos x="13" y="26"/>
                </a:cxn>
                <a:cxn ang="0">
                  <a:pos x="7" y="37"/>
                </a:cxn>
                <a:cxn ang="0">
                  <a:pos x="2" y="50"/>
                </a:cxn>
                <a:cxn ang="0">
                  <a:pos x="0" y="64"/>
                </a:cxn>
                <a:cxn ang="0">
                  <a:pos x="0" y="78"/>
                </a:cxn>
                <a:cxn ang="0">
                  <a:pos x="2" y="91"/>
                </a:cxn>
                <a:cxn ang="0">
                  <a:pos x="7" y="104"/>
                </a:cxn>
                <a:cxn ang="0">
                  <a:pos x="13" y="115"/>
                </a:cxn>
                <a:cxn ang="0">
                  <a:pos x="21" y="125"/>
                </a:cxn>
                <a:cxn ang="0">
                  <a:pos x="31" y="132"/>
                </a:cxn>
                <a:cxn ang="0">
                  <a:pos x="42" y="138"/>
                </a:cxn>
                <a:cxn ang="0">
                  <a:pos x="53" y="140"/>
                </a:cxn>
                <a:cxn ang="0">
                  <a:pos x="65" y="140"/>
                </a:cxn>
                <a:cxn ang="0">
                  <a:pos x="76" y="138"/>
                </a:cxn>
                <a:cxn ang="0">
                  <a:pos x="87" y="132"/>
                </a:cxn>
                <a:cxn ang="0">
                  <a:pos x="96" y="125"/>
                </a:cxn>
                <a:cxn ang="0">
                  <a:pos x="104" y="115"/>
                </a:cxn>
                <a:cxn ang="0">
                  <a:pos x="110" y="104"/>
                </a:cxn>
                <a:cxn ang="0">
                  <a:pos x="115" y="91"/>
                </a:cxn>
                <a:cxn ang="0">
                  <a:pos x="117" y="78"/>
                </a:cxn>
                <a:cxn ang="0">
                  <a:pos x="109" y="71"/>
                </a:cxn>
                <a:cxn ang="0">
                  <a:pos x="105" y="94"/>
                </a:cxn>
                <a:cxn ang="0">
                  <a:pos x="94" y="113"/>
                </a:cxn>
                <a:cxn ang="0">
                  <a:pos x="78" y="126"/>
                </a:cxn>
                <a:cxn ang="0">
                  <a:pos x="59" y="130"/>
                </a:cxn>
                <a:cxn ang="0">
                  <a:pos x="40" y="126"/>
                </a:cxn>
                <a:cxn ang="0">
                  <a:pos x="23" y="113"/>
                </a:cxn>
                <a:cxn ang="0">
                  <a:pos x="13" y="94"/>
                </a:cxn>
                <a:cxn ang="0">
                  <a:pos x="9" y="71"/>
                </a:cxn>
                <a:cxn ang="0">
                  <a:pos x="13" y="48"/>
                </a:cxn>
                <a:cxn ang="0">
                  <a:pos x="23" y="29"/>
                </a:cxn>
                <a:cxn ang="0">
                  <a:pos x="40" y="16"/>
                </a:cxn>
                <a:cxn ang="0">
                  <a:pos x="59" y="11"/>
                </a:cxn>
                <a:cxn ang="0">
                  <a:pos x="78" y="16"/>
                </a:cxn>
                <a:cxn ang="0">
                  <a:pos x="94" y="29"/>
                </a:cxn>
                <a:cxn ang="0">
                  <a:pos x="105" y="48"/>
                </a:cxn>
                <a:cxn ang="0">
                  <a:pos x="109" y="71"/>
                </a:cxn>
              </a:cxnLst>
              <a:rect l="0" t="0" r="r" b="b"/>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w="9525">
              <a:noFill/>
              <a:round/>
              <a:headEnd/>
              <a:tailEnd/>
            </a:ln>
          </p:spPr>
          <p:txBody>
            <a:bodyPr/>
            <a:lstStyle/>
            <a:p>
              <a:endParaRPr lang="en-US"/>
            </a:p>
          </p:txBody>
        </p:sp>
        <p:sp>
          <p:nvSpPr>
            <p:cNvPr id="35" name="Freeform 36"/>
            <p:cNvSpPr>
              <a:spLocks noEditPoints="1"/>
            </p:cNvSpPr>
            <p:nvPr/>
          </p:nvSpPr>
          <p:spPr bwMode="auto">
            <a:xfrm>
              <a:off x="1151" y="2649"/>
              <a:ext cx="21" cy="21"/>
            </a:xfrm>
            <a:custGeom>
              <a:avLst/>
              <a:gdLst/>
              <a:ahLst/>
              <a:cxnLst>
                <a:cxn ang="0">
                  <a:pos x="109" y="58"/>
                </a:cxn>
                <a:cxn ang="0">
                  <a:pos x="107" y="46"/>
                </a:cxn>
                <a:cxn ang="0">
                  <a:pos x="100" y="29"/>
                </a:cxn>
                <a:cxn ang="0">
                  <a:pos x="85" y="11"/>
                </a:cxn>
                <a:cxn ang="0">
                  <a:pos x="71" y="2"/>
                </a:cxn>
                <a:cxn ang="0">
                  <a:pos x="61" y="0"/>
                </a:cxn>
                <a:cxn ang="0">
                  <a:pos x="50" y="0"/>
                </a:cxn>
                <a:cxn ang="0">
                  <a:pos x="39" y="2"/>
                </a:cxn>
                <a:cxn ang="0">
                  <a:pos x="24" y="11"/>
                </a:cxn>
                <a:cxn ang="0">
                  <a:pos x="9" y="29"/>
                </a:cxn>
                <a:cxn ang="0">
                  <a:pos x="3" y="46"/>
                </a:cxn>
                <a:cxn ang="0">
                  <a:pos x="0" y="58"/>
                </a:cxn>
                <a:cxn ang="0">
                  <a:pos x="0" y="71"/>
                </a:cxn>
                <a:cxn ang="0">
                  <a:pos x="3" y="84"/>
                </a:cxn>
                <a:cxn ang="0">
                  <a:pos x="7" y="96"/>
                </a:cxn>
                <a:cxn ang="0">
                  <a:pos x="12" y="106"/>
                </a:cxn>
                <a:cxn ang="0">
                  <a:pos x="20" y="115"/>
                </a:cxn>
                <a:cxn ang="0">
                  <a:pos x="29" y="121"/>
                </a:cxn>
                <a:cxn ang="0">
                  <a:pos x="39" y="127"/>
                </a:cxn>
                <a:cxn ang="0">
                  <a:pos x="50" y="130"/>
                </a:cxn>
                <a:cxn ang="0">
                  <a:pos x="61" y="130"/>
                </a:cxn>
                <a:cxn ang="0">
                  <a:pos x="71" y="127"/>
                </a:cxn>
                <a:cxn ang="0">
                  <a:pos x="85" y="119"/>
                </a:cxn>
                <a:cxn ang="0">
                  <a:pos x="100" y="101"/>
                </a:cxn>
                <a:cxn ang="0">
                  <a:pos x="107" y="84"/>
                </a:cxn>
                <a:cxn ang="0">
                  <a:pos x="109" y="71"/>
                </a:cxn>
                <a:cxn ang="0">
                  <a:pos x="100" y="65"/>
                </a:cxn>
                <a:cxn ang="0">
                  <a:pos x="97" y="85"/>
                </a:cxn>
                <a:cxn ang="0">
                  <a:pos x="87" y="103"/>
                </a:cxn>
                <a:cxn ang="0">
                  <a:pos x="73" y="114"/>
                </a:cxn>
                <a:cxn ang="0">
                  <a:pos x="55" y="119"/>
                </a:cxn>
                <a:cxn ang="0">
                  <a:pos x="38" y="114"/>
                </a:cxn>
                <a:cxn ang="0">
                  <a:pos x="22" y="103"/>
                </a:cxn>
                <a:cxn ang="0">
                  <a:pos x="13" y="85"/>
                </a:cxn>
                <a:cxn ang="0">
                  <a:pos x="9" y="65"/>
                </a:cxn>
                <a:cxn ang="0">
                  <a:pos x="13" y="43"/>
                </a:cxn>
                <a:cxn ang="0">
                  <a:pos x="22" y="26"/>
                </a:cxn>
                <a:cxn ang="0">
                  <a:pos x="38" y="16"/>
                </a:cxn>
                <a:cxn ang="0">
                  <a:pos x="55" y="11"/>
                </a:cxn>
                <a:cxn ang="0">
                  <a:pos x="73" y="16"/>
                </a:cxn>
                <a:cxn ang="0">
                  <a:pos x="87" y="26"/>
                </a:cxn>
                <a:cxn ang="0">
                  <a:pos x="97" y="43"/>
                </a:cxn>
                <a:cxn ang="0">
                  <a:pos x="100" y="65"/>
                </a:cxn>
              </a:cxnLst>
              <a:rect l="0" t="0" r="r" b="b"/>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w="9525">
              <a:noFill/>
              <a:round/>
              <a:headEnd/>
              <a:tailEnd/>
            </a:ln>
          </p:spPr>
          <p:txBody>
            <a:bodyPr/>
            <a:lstStyle/>
            <a:p>
              <a:endParaRPr lang="en-US"/>
            </a:p>
          </p:txBody>
        </p:sp>
        <p:sp>
          <p:nvSpPr>
            <p:cNvPr id="36" name="Freeform 37"/>
            <p:cNvSpPr>
              <a:spLocks noEditPoints="1"/>
            </p:cNvSpPr>
            <p:nvPr/>
          </p:nvSpPr>
          <p:spPr bwMode="auto">
            <a:xfrm>
              <a:off x="1152" y="2649"/>
              <a:ext cx="20" cy="20"/>
            </a:xfrm>
            <a:custGeom>
              <a:avLst/>
              <a:gdLst/>
              <a:ahLst/>
              <a:cxnLst>
                <a:cxn ang="0">
                  <a:pos x="99" y="48"/>
                </a:cxn>
                <a:cxn ang="0">
                  <a:pos x="91" y="26"/>
                </a:cxn>
                <a:cxn ang="0">
                  <a:pos x="78" y="11"/>
                </a:cxn>
                <a:cxn ang="0">
                  <a:pos x="60" y="1"/>
                </a:cxn>
                <a:cxn ang="0">
                  <a:pos x="40" y="1"/>
                </a:cxn>
                <a:cxn ang="0">
                  <a:pos x="22" y="11"/>
                </a:cxn>
                <a:cxn ang="0">
                  <a:pos x="8" y="26"/>
                </a:cxn>
                <a:cxn ang="0">
                  <a:pos x="1" y="48"/>
                </a:cxn>
                <a:cxn ang="0">
                  <a:pos x="1" y="72"/>
                </a:cxn>
                <a:cxn ang="0">
                  <a:pos x="8" y="93"/>
                </a:cxn>
                <a:cxn ang="0">
                  <a:pos x="22" y="109"/>
                </a:cxn>
                <a:cxn ang="0">
                  <a:pos x="40" y="117"/>
                </a:cxn>
                <a:cxn ang="0">
                  <a:pos x="60" y="117"/>
                </a:cxn>
                <a:cxn ang="0">
                  <a:pos x="78" y="109"/>
                </a:cxn>
                <a:cxn ang="0">
                  <a:pos x="91" y="93"/>
                </a:cxn>
                <a:cxn ang="0">
                  <a:pos x="99" y="72"/>
                </a:cxn>
                <a:cxn ang="0">
                  <a:pos x="91" y="60"/>
                </a:cxn>
                <a:cxn ang="0">
                  <a:pos x="87" y="79"/>
                </a:cxn>
                <a:cxn ang="0">
                  <a:pos x="79" y="95"/>
                </a:cxn>
                <a:cxn ang="0">
                  <a:pos x="66" y="104"/>
                </a:cxn>
                <a:cxn ang="0">
                  <a:pos x="50" y="108"/>
                </a:cxn>
                <a:cxn ang="0">
                  <a:pos x="34" y="104"/>
                </a:cxn>
                <a:cxn ang="0">
                  <a:pos x="20" y="95"/>
                </a:cxn>
                <a:cxn ang="0">
                  <a:pos x="12" y="79"/>
                </a:cxn>
                <a:cxn ang="0">
                  <a:pos x="9" y="60"/>
                </a:cxn>
                <a:cxn ang="0">
                  <a:pos x="12" y="41"/>
                </a:cxn>
                <a:cxn ang="0">
                  <a:pos x="20" y="25"/>
                </a:cxn>
                <a:cxn ang="0">
                  <a:pos x="34" y="15"/>
                </a:cxn>
                <a:cxn ang="0">
                  <a:pos x="50" y="11"/>
                </a:cxn>
                <a:cxn ang="0">
                  <a:pos x="66" y="15"/>
                </a:cxn>
                <a:cxn ang="0">
                  <a:pos x="79" y="25"/>
                </a:cxn>
                <a:cxn ang="0">
                  <a:pos x="87" y="41"/>
                </a:cxn>
                <a:cxn ang="0">
                  <a:pos x="91" y="60"/>
                </a:cxn>
              </a:cxnLst>
              <a:rect l="0" t="0" r="r" b="b"/>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w="9525">
              <a:noFill/>
              <a:round/>
              <a:headEnd/>
              <a:tailEnd/>
            </a:ln>
          </p:spPr>
          <p:txBody>
            <a:bodyPr/>
            <a:lstStyle/>
            <a:p>
              <a:endParaRPr lang="en-US"/>
            </a:p>
          </p:txBody>
        </p:sp>
        <p:sp>
          <p:nvSpPr>
            <p:cNvPr id="37" name="Freeform 38"/>
            <p:cNvSpPr>
              <a:spLocks noEditPoints="1"/>
            </p:cNvSpPr>
            <p:nvPr/>
          </p:nvSpPr>
          <p:spPr bwMode="auto">
            <a:xfrm>
              <a:off x="1152" y="2650"/>
              <a:ext cx="19" cy="18"/>
            </a:xfrm>
            <a:custGeom>
              <a:avLst/>
              <a:gdLst/>
              <a:ahLst/>
              <a:cxnLst>
                <a:cxn ang="0">
                  <a:pos x="90" y="43"/>
                </a:cxn>
                <a:cxn ang="0">
                  <a:pos x="83" y="24"/>
                </a:cxn>
                <a:cxn ang="0">
                  <a:pos x="71" y="9"/>
                </a:cxn>
                <a:cxn ang="0">
                  <a:pos x="55" y="1"/>
                </a:cxn>
                <a:cxn ang="0">
                  <a:pos x="37" y="1"/>
                </a:cxn>
                <a:cxn ang="0">
                  <a:pos x="21" y="9"/>
                </a:cxn>
                <a:cxn ang="0">
                  <a:pos x="8" y="24"/>
                </a:cxn>
                <a:cxn ang="0">
                  <a:pos x="1" y="43"/>
                </a:cxn>
                <a:cxn ang="0">
                  <a:pos x="1" y="65"/>
                </a:cxn>
                <a:cxn ang="0">
                  <a:pos x="8" y="84"/>
                </a:cxn>
                <a:cxn ang="0">
                  <a:pos x="21" y="98"/>
                </a:cxn>
                <a:cxn ang="0">
                  <a:pos x="37" y="107"/>
                </a:cxn>
                <a:cxn ang="0">
                  <a:pos x="55" y="107"/>
                </a:cxn>
                <a:cxn ang="0">
                  <a:pos x="71" y="98"/>
                </a:cxn>
                <a:cxn ang="0">
                  <a:pos x="83" y="84"/>
                </a:cxn>
                <a:cxn ang="0">
                  <a:pos x="90" y="65"/>
                </a:cxn>
                <a:cxn ang="0">
                  <a:pos x="82" y="54"/>
                </a:cxn>
                <a:cxn ang="0">
                  <a:pos x="79" y="71"/>
                </a:cxn>
                <a:cxn ang="0">
                  <a:pos x="72" y="84"/>
                </a:cxn>
                <a:cxn ang="0">
                  <a:pos x="60" y="93"/>
                </a:cxn>
                <a:cxn ang="0">
                  <a:pos x="46" y="97"/>
                </a:cxn>
                <a:cxn ang="0">
                  <a:pos x="32" y="93"/>
                </a:cxn>
                <a:cxn ang="0">
                  <a:pos x="21" y="84"/>
                </a:cxn>
                <a:cxn ang="0">
                  <a:pos x="12" y="71"/>
                </a:cxn>
                <a:cxn ang="0">
                  <a:pos x="9" y="54"/>
                </a:cxn>
                <a:cxn ang="0">
                  <a:pos x="12" y="37"/>
                </a:cxn>
                <a:cxn ang="0">
                  <a:pos x="21" y="24"/>
                </a:cxn>
                <a:cxn ang="0">
                  <a:pos x="32" y="14"/>
                </a:cxn>
                <a:cxn ang="0">
                  <a:pos x="46" y="11"/>
                </a:cxn>
                <a:cxn ang="0">
                  <a:pos x="60" y="14"/>
                </a:cxn>
                <a:cxn ang="0">
                  <a:pos x="72" y="24"/>
                </a:cxn>
                <a:cxn ang="0">
                  <a:pos x="79" y="37"/>
                </a:cxn>
                <a:cxn ang="0">
                  <a:pos x="82" y="54"/>
                </a:cxn>
              </a:cxnLst>
              <a:rect l="0" t="0" r="r" b="b"/>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w="9525">
              <a:noFill/>
              <a:round/>
              <a:headEnd/>
              <a:tailEnd/>
            </a:ln>
          </p:spPr>
          <p:txBody>
            <a:bodyPr/>
            <a:lstStyle/>
            <a:p>
              <a:endParaRPr lang="en-US"/>
            </a:p>
          </p:txBody>
        </p:sp>
        <p:sp>
          <p:nvSpPr>
            <p:cNvPr id="38" name="Freeform 39"/>
            <p:cNvSpPr>
              <a:spLocks noEditPoints="1"/>
            </p:cNvSpPr>
            <p:nvPr/>
          </p:nvSpPr>
          <p:spPr bwMode="auto">
            <a:xfrm>
              <a:off x="1153" y="2651"/>
              <a:ext cx="17" cy="16"/>
            </a:xfrm>
            <a:custGeom>
              <a:avLst/>
              <a:gdLst/>
              <a:ahLst/>
              <a:cxnLst>
                <a:cxn ang="0">
                  <a:pos x="81" y="39"/>
                </a:cxn>
                <a:cxn ang="0">
                  <a:pos x="75" y="21"/>
                </a:cxn>
                <a:cxn ang="0">
                  <a:pos x="64" y="8"/>
                </a:cxn>
                <a:cxn ang="0">
                  <a:pos x="49" y="1"/>
                </a:cxn>
                <a:cxn ang="0">
                  <a:pos x="33" y="1"/>
                </a:cxn>
                <a:cxn ang="0">
                  <a:pos x="18" y="8"/>
                </a:cxn>
                <a:cxn ang="0">
                  <a:pos x="7" y="21"/>
                </a:cxn>
                <a:cxn ang="0">
                  <a:pos x="0" y="39"/>
                </a:cxn>
                <a:cxn ang="0">
                  <a:pos x="0" y="58"/>
                </a:cxn>
                <a:cxn ang="0">
                  <a:pos x="7" y="76"/>
                </a:cxn>
                <a:cxn ang="0">
                  <a:pos x="18" y="90"/>
                </a:cxn>
                <a:cxn ang="0">
                  <a:pos x="33" y="97"/>
                </a:cxn>
                <a:cxn ang="0">
                  <a:pos x="49" y="97"/>
                </a:cxn>
                <a:cxn ang="0">
                  <a:pos x="64" y="90"/>
                </a:cxn>
                <a:cxn ang="0">
                  <a:pos x="75" y="76"/>
                </a:cxn>
                <a:cxn ang="0">
                  <a:pos x="81" y="58"/>
                </a:cxn>
                <a:cxn ang="0">
                  <a:pos x="73" y="49"/>
                </a:cxn>
                <a:cxn ang="0">
                  <a:pos x="70" y="63"/>
                </a:cxn>
                <a:cxn ang="0">
                  <a:pos x="63" y="75"/>
                </a:cxn>
                <a:cxn ang="0">
                  <a:pos x="53" y="84"/>
                </a:cxn>
                <a:cxn ang="0">
                  <a:pos x="41" y="86"/>
                </a:cxn>
                <a:cxn ang="0">
                  <a:pos x="29" y="84"/>
                </a:cxn>
                <a:cxn ang="0">
                  <a:pos x="19" y="75"/>
                </a:cxn>
                <a:cxn ang="0">
                  <a:pos x="11" y="63"/>
                </a:cxn>
                <a:cxn ang="0">
                  <a:pos x="9" y="49"/>
                </a:cxn>
                <a:cxn ang="0">
                  <a:pos x="11" y="34"/>
                </a:cxn>
                <a:cxn ang="0">
                  <a:pos x="19" y="22"/>
                </a:cxn>
                <a:cxn ang="0">
                  <a:pos x="29" y="14"/>
                </a:cxn>
                <a:cxn ang="0">
                  <a:pos x="41" y="10"/>
                </a:cxn>
                <a:cxn ang="0">
                  <a:pos x="53" y="14"/>
                </a:cxn>
                <a:cxn ang="0">
                  <a:pos x="63" y="22"/>
                </a:cxn>
                <a:cxn ang="0">
                  <a:pos x="70" y="34"/>
                </a:cxn>
                <a:cxn ang="0">
                  <a:pos x="73" y="49"/>
                </a:cxn>
              </a:cxnLst>
              <a:rect l="0" t="0" r="r" b="b"/>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w="9525">
              <a:noFill/>
              <a:round/>
              <a:headEnd/>
              <a:tailEnd/>
            </a:ln>
          </p:spPr>
          <p:txBody>
            <a:bodyPr/>
            <a:lstStyle/>
            <a:p>
              <a:endParaRPr lang="en-US"/>
            </a:p>
          </p:txBody>
        </p:sp>
        <p:sp>
          <p:nvSpPr>
            <p:cNvPr id="39" name="Freeform 40"/>
            <p:cNvSpPr>
              <a:spLocks noEditPoints="1"/>
            </p:cNvSpPr>
            <p:nvPr/>
          </p:nvSpPr>
          <p:spPr bwMode="auto">
            <a:xfrm>
              <a:off x="1154" y="2652"/>
              <a:ext cx="15" cy="14"/>
            </a:xfrm>
            <a:custGeom>
              <a:avLst/>
              <a:gdLst/>
              <a:ahLst/>
              <a:cxnLst>
                <a:cxn ang="0">
                  <a:pos x="72" y="34"/>
                </a:cxn>
                <a:cxn ang="0">
                  <a:pos x="67" y="19"/>
                </a:cxn>
                <a:cxn ang="0">
                  <a:pos x="57" y="7"/>
                </a:cxn>
                <a:cxn ang="0">
                  <a:pos x="44" y="1"/>
                </a:cxn>
                <a:cxn ang="0">
                  <a:pos x="30" y="1"/>
                </a:cxn>
                <a:cxn ang="0">
                  <a:pos x="17" y="7"/>
                </a:cxn>
                <a:cxn ang="0">
                  <a:pos x="6" y="19"/>
                </a:cxn>
                <a:cxn ang="0">
                  <a:pos x="1" y="34"/>
                </a:cxn>
                <a:cxn ang="0">
                  <a:pos x="1" y="51"/>
                </a:cxn>
                <a:cxn ang="0">
                  <a:pos x="6" y="67"/>
                </a:cxn>
                <a:cxn ang="0">
                  <a:pos x="17" y="79"/>
                </a:cxn>
                <a:cxn ang="0">
                  <a:pos x="30" y="85"/>
                </a:cxn>
                <a:cxn ang="0">
                  <a:pos x="44" y="85"/>
                </a:cxn>
                <a:cxn ang="0">
                  <a:pos x="57" y="79"/>
                </a:cxn>
                <a:cxn ang="0">
                  <a:pos x="67" y="67"/>
                </a:cxn>
                <a:cxn ang="0">
                  <a:pos x="72" y="51"/>
                </a:cxn>
                <a:cxn ang="0">
                  <a:pos x="64" y="43"/>
                </a:cxn>
                <a:cxn ang="0">
                  <a:pos x="62" y="55"/>
                </a:cxn>
                <a:cxn ang="0">
                  <a:pos x="56" y="66"/>
                </a:cxn>
                <a:cxn ang="0">
                  <a:pos x="48" y="73"/>
                </a:cxn>
                <a:cxn ang="0">
                  <a:pos x="37" y="75"/>
                </a:cxn>
                <a:cxn ang="0">
                  <a:pos x="27" y="73"/>
                </a:cxn>
                <a:cxn ang="0">
                  <a:pos x="18" y="66"/>
                </a:cxn>
                <a:cxn ang="0">
                  <a:pos x="12" y="55"/>
                </a:cxn>
                <a:cxn ang="0">
                  <a:pos x="10" y="43"/>
                </a:cxn>
                <a:cxn ang="0">
                  <a:pos x="12" y="30"/>
                </a:cxn>
                <a:cxn ang="0">
                  <a:pos x="18" y="20"/>
                </a:cxn>
                <a:cxn ang="0">
                  <a:pos x="27" y="13"/>
                </a:cxn>
                <a:cxn ang="0">
                  <a:pos x="37" y="10"/>
                </a:cxn>
                <a:cxn ang="0">
                  <a:pos x="48" y="13"/>
                </a:cxn>
                <a:cxn ang="0">
                  <a:pos x="56" y="20"/>
                </a:cxn>
                <a:cxn ang="0">
                  <a:pos x="62" y="30"/>
                </a:cxn>
                <a:cxn ang="0">
                  <a:pos x="64" y="43"/>
                </a:cxn>
              </a:cxnLst>
              <a:rect l="0" t="0" r="r" b="b"/>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w="9525">
              <a:noFill/>
              <a:round/>
              <a:headEnd/>
              <a:tailEnd/>
            </a:ln>
          </p:spPr>
          <p:txBody>
            <a:bodyPr/>
            <a:lstStyle/>
            <a:p>
              <a:endParaRPr lang="en-US"/>
            </a:p>
          </p:txBody>
        </p:sp>
        <p:sp>
          <p:nvSpPr>
            <p:cNvPr id="40" name="Freeform 41"/>
            <p:cNvSpPr>
              <a:spLocks noEditPoints="1"/>
            </p:cNvSpPr>
            <p:nvPr/>
          </p:nvSpPr>
          <p:spPr bwMode="auto">
            <a:xfrm>
              <a:off x="1155" y="2653"/>
              <a:ext cx="13" cy="12"/>
            </a:xfrm>
            <a:custGeom>
              <a:avLst/>
              <a:gdLst/>
              <a:ahLst/>
              <a:cxnLst>
                <a:cxn ang="0">
                  <a:pos x="63" y="32"/>
                </a:cxn>
                <a:cxn ang="0">
                  <a:pos x="58" y="17"/>
                </a:cxn>
                <a:cxn ang="0">
                  <a:pos x="50" y="8"/>
                </a:cxn>
                <a:cxn ang="0">
                  <a:pos x="38" y="2"/>
                </a:cxn>
                <a:cxn ang="0">
                  <a:pos x="26" y="2"/>
                </a:cxn>
                <a:cxn ang="0">
                  <a:pos x="15" y="8"/>
                </a:cxn>
                <a:cxn ang="0">
                  <a:pos x="6" y="17"/>
                </a:cxn>
                <a:cxn ang="0">
                  <a:pos x="0" y="32"/>
                </a:cxn>
                <a:cxn ang="0">
                  <a:pos x="0" y="46"/>
                </a:cxn>
                <a:cxn ang="0">
                  <a:pos x="6" y="60"/>
                </a:cxn>
                <a:cxn ang="0">
                  <a:pos x="15" y="70"/>
                </a:cxn>
                <a:cxn ang="0">
                  <a:pos x="26" y="76"/>
                </a:cxn>
                <a:cxn ang="0">
                  <a:pos x="38" y="76"/>
                </a:cxn>
                <a:cxn ang="0">
                  <a:pos x="50" y="70"/>
                </a:cxn>
                <a:cxn ang="0">
                  <a:pos x="58" y="60"/>
                </a:cxn>
                <a:cxn ang="0">
                  <a:pos x="63" y="46"/>
                </a:cxn>
                <a:cxn ang="0">
                  <a:pos x="55" y="39"/>
                </a:cxn>
                <a:cxn ang="0">
                  <a:pos x="53" y="50"/>
                </a:cxn>
                <a:cxn ang="0">
                  <a:pos x="48" y="58"/>
                </a:cxn>
                <a:cxn ang="0">
                  <a:pos x="41" y="64"/>
                </a:cxn>
                <a:cxn ang="0">
                  <a:pos x="32" y="65"/>
                </a:cxn>
                <a:cxn ang="0">
                  <a:pos x="23" y="64"/>
                </a:cxn>
                <a:cxn ang="0">
                  <a:pos x="16" y="58"/>
                </a:cxn>
                <a:cxn ang="0">
                  <a:pos x="11" y="50"/>
                </a:cxn>
                <a:cxn ang="0">
                  <a:pos x="10" y="39"/>
                </a:cxn>
                <a:cxn ang="0">
                  <a:pos x="11" y="28"/>
                </a:cxn>
                <a:cxn ang="0">
                  <a:pos x="16" y="20"/>
                </a:cxn>
                <a:cxn ang="0">
                  <a:pos x="23" y="14"/>
                </a:cxn>
                <a:cxn ang="0">
                  <a:pos x="32" y="11"/>
                </a:cxn>
                <a:cxn ang="0">
                  <a:pos x="41" y="14"/>
                </a:cxn>
                <a:cxn ang="0">
                  <a:pos x="48" y="20"/>
                </a:cxn>
                <a:cxn ang="0">
                  <a:pos x="53" y="28"/>
                </a:cxn>
                <a:cxn ang="0">
                  <a:pos x="55" y="39"/>
                </a:cxn>
              </a:cxnLst>
              <a:rect l="0" t="0" r="r" b="b"/>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w="9525">
              <a:noFill/>
              <a:round/>
              <a:headEnd/>
              <a:tailEnd/>
            </a:ln>
          </p:spPr>
          <p:txBody>
            <a:bodyPr/>
            <a:lstStyle/>
            <a:p>
              <a:endParaRPr lang="en-US"/>
            </a:p>
          </p:txBody>
        </p:sp>
        <p:sp>
          <p:nvSpPr>
            <p:cNvPr id="41" name="Freeform 42"/>
            <p:cNvSpPr>
              <a:spLocks noEditPoints="1"/>
            </p:cNvSpPr>
            <p:nvPr/>
          </p:nvSpPr>
          <p:spPr bwMode="auto">
            <a:xfrm>
              <a:off x="1156" y="2654"/>
              <a:ext cx="11" cy="11"/>
            </a:xfrm>
            <a:custGeom>
              <a:avLst/>
              <a:gdLst/>
              <a:ahLst/>
              <a:cxnLst>
                <a:cxn ang="0">
                  <a:pos x="54" y="27"/>
                </a:cxn>
                <a:cxn ang="0">
                  <a:pos x="49" y="15"/>
                </a:cxn>
                <a:cxn ang="0">
                  <a:pos x="42" y="6"/>
                </a:cxn>
                <a:cxn ang="0">
                  <a:pos x="33" y="2"/>
                </a:cxn>
                <a:cxn ang="0">
                  <a:pos x="22" y="2"/>
                </a:cxn>
                <a:cxn ang="0">
                  <a:pos x="12" y="6"/>
                </a:cxn>
                <a:cxn ang="0">
                  <a:pos x="5" y="15"/>
                </a:cxn>
                <a:cxn ang="0">
                  <a:pos x="1" y="27"/>
                </a:cxn>
                <a:cxn ang="0">
                  <a:pos x="1" y="39"/>
                </a:cxn>
                <a:cxn ang="0">
                  <a:pos x="5" y="51"/>
                </a:cxn>
                <a:cxn ang="0">
                  <a:pos x="12" y="59"/>
                </a:cxn>
                <a:cxn ang="0">
                  <a:pos x="22" y="64"/>
                </a:cxn>
                <a:cxn ang="0">
                  <a:pos x="33" y="64"/>
                </a:cxn>
                <a:cxn ang="0">
                  <a:pos x="42" y="59"/>
                </a:cxn>
                <a:cxn ang="0">
                  <a:pos x="49" y="51"/>
                </a:cxn>
                <a:cxn ang="0">
                  <a:pos x="54" y="39"/>
                </a:cxn>
                <a:cxn ang="0">
                  <a:pos x="45" y="33"/>
                </a:cxn>
                <a:cxn ang="0">
                  <a:pos x="44" y="41"/>
                </a:cxn>
                <a:cxn ang="0">
                  <a:pos x="40" y="48"/>
                </a:cxn>
                <a:cxn ang="0">
                  <a:pos x="34" y="53"/>
                </a:cxn>
                <a:cxn ang="0">
                  <a:pos x="27" y="54"/>
                </a:cxn>
                <a:cxn ang="0">
                  <a:pos x="20" y="53"/>
                </a:cxn>
                <a:cxn ang="0">
                  <a:pos x="14" y="48"/>
                </a:cxn>
                <a:cxn ang="0">
                  <a:pos x="11" y="41"/>
                </a:cxn>
                <a:cxn ang="0">
                  <a:pos x="9" y="33"/>
                </a:cxn>
                <a:cxn ang="0">
                  <a:pos x="11" y="24"/>
                </a:cxn>
                <a:cxn ang="0">
                  <a:pos x="14" y="17"/>
                </a:cxn>
                <a:cxn ang="0">
                  <a:pos x="20" y="12"/>
                </a:cxn>
                <a:cxn ang="0">
                  <a:pos x="27" y="11"/>
                </a:cxn>
                <a:cxn ang="0">
                  <a:pos x="34" y="12"/>
                </a:cxn>
                <a:cxn ang="0">
                  <a:pos x="40" y="17"/>
                </a:cxn>
                <a:cxn ang="0">
                  <a:pos x="44" y="24"/>
                </a:cxn>
                <a:cxn ang="0">
                  <a:pos x="45" y="33"/>
                </a:cxn>
              </a:cxnLst>
              <a:rect l="0" t="0" r="r" b="b"/>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w="9525">
              <a:noFill/>
              <a:round/>
              <a:headEnd/>
              <a:tailEnd/>
            </a:ln>
          </p:spPr>
          <p:txBody>
            <a:bodyPr/>
            <a:lstStyle/>
            <a:p>
              <a:endParaRPr lang="en-US"/>
            </a:p>
          </p:txBody>
        </p:sp>
        <p:sp>
          <p:nvSpPr>
            <p:cNvPr id="42" name="Freeform 43"/>
            <p:cNvSpPr>
              <a:spLocks noEditPoints="1"/>
            </p:cNvSpPr>
            <p:nvPr/>
          </p:nvSpPr>
          <p:spPr bwMode="auto">
            <a:xfrm>
              <a:off x="1157" y="2655"/>
              <a:ext cx="9" cy="9"/>
            </a:xfrm>
            <a:custGeom>
              <a:avLst/>
              <a:gdLst/>
              <a:ahLst/>
              <a:cxnLst>
                <a:cxn ang="0">
                  <a:pos x="44" y="22"/>
                </a:cxn>
                <a:cxn ang="0">
                  <a:pos x="41" y="12"/>
                </a:cxn>
                <a:cxn ang="0">
                  <a:pos x="35" y="5"/>
                </a:cxn>
                <a:cxn ang="0">
                  <a:pos x="27" y="1"/>
                </a:cxn>
                <a:cxn ang="0">
                  <a:pos x="18" y="1"/>
                </a:cxn>
                <a:cxn ang="0">
                  <a:pos x="10" y="5"/>
                </a:cxn>
                <a:cxn ang="0">
                  <a:pos x="3" y="12"/>
                </a:cxn>
                <a:cxn ang="0">
                  <a:pos x="0" y="22"/>
                </a:cxn>
                <a:cxn ang="0">
                  <a:pos x="0" y="34"/>
                </a:cxn>
                <a:cxn ang="0">
                  <a:pos x="3" y="43"/>
                </a:cxn>
                <a:cxn ang="0">
                  <a:pos x="10" y="51"/>
                </a:cxn>
                <a:cxn ang="0">
                  <a:pos x="18" y="54"/>
                </a:cxn>
                <a:cxn ang="0">
                  <a:pos x="27" y="54"/>
                </a:cxn>
                <a:cxn ang="0">
                  <a:pos x="35" y="51"/>
                </a:cxn>
                <a:cxn ang="0">
                  <a:pos x="41" y="43"/>
                </a:cxn>
                <a:cxn ang="0">
                  <a:pos x="44" y="34"/>
                </a:cxn>
                <a:cxn ang="0">
                  <a:pos x="36" y="28"/>
                </a:cxn>
                <a:cxn ang="0">
                  <a:pos x="35" y="34"/>
                </a:cxn>
                <a:cxn ang="0">
                  <a:pos x="32" y="40"/>
                </a:cxn>
                <a:cxn ang="0">
                  <a:pos x="27" y="42"/>
                </a:cxn>
                <a:cxn ang="0">
                  <a:pos x="22" y="43"/>
                </a:cxn>
                <a:cxn ang="0">
                  <a:pos x="17" y="42"/>
                </a:cxn>
                <a:cxn ang="0">
                  <a:pos x="13" y="40"/>
                </a:cxn>
                <a:cxn ang="0">
                  <a:pos x="10" y="34"/>
                </a:cxn>
                <a:cxn ang="0">
                  <a:pos x="9" y="28"/>
                </a:cxn>
                <a:cxn ang="0">
                  <a:pos x="10" y="22"/>
                </a:cxn>
                <a:cxn ang="0">
                  <a:pos x="13" y="16"/>
                </a:cxn>
                <a:cxn ang="0">
                  <a:pos x="17" y="13"/>
                </a:cxn>
                <a:cxn ang="0">
                  <a:pos x="22" y="11"/>
                </a:cxn>
                <a:cxn ang="0">
                  <a:pos x="27" y="13"/>
                </a:cxn>
                <a:cxn ang="0">
                  <a:pos x="32" y="16"/>
                </a:cxn>
                <a:cxn ang="0">
                  <a:pos x="35" y="22"/>
                </a:cxn>
                <a:cxn ang="0">
                  <a:pos x="36" y="28"/>
                </a:cxn>
              </a:cxnLst>
              <a:rect l="0" t="0" r="r" b="b"/>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w="9525">
              <a:noFill/>
              <a:round/>
              <a:headEnd/>
              <a:tailEnd/>
            </a:ln>
          </p:spPr>
          <p:txBody>
            <a:bodyPr/>
            <a:lstStyle/>
            <a:p>
              <a:endParaRPr lang="en-US"/>
            </a:p>
          </p:txBody>
        </p:sp>
        <p:sp>
          <p:nvSpPr>
            <p:cNvPr id="43" name="Freeform 44"/>
            <p:cNvSpPr>
              <a:spLocks noEditPoints="1"/>
            </p:cNvSpPr>
            <p:nvPr/>
          </p:nvSpPr>
          <p:spPr bwMode="auto">
            <a:xfrm>
              <a:off x="1158" y="2656"/>
              <a:ext cx="7" cy="7"/>
            </a:xfrm>
            <a:custGeom>
              <a:avLst/>
              <a:gdLst/>
              <a:ahLst/>
              <a:cxnLst>
                <a:cxn ang="0">
                  <a:pos x="36" y="17"/>
                </a:cxn>
                <a:cxn ang="0">
                  <a:pos x="33" y="10"/>
                </a:cxn>
                <a:cxn ang="0">
                  <a:pos x="28" y="4"/>
                </a:cxn>
                <a:cxn ang="0">
                  <a:pos x="22" y="0"/>
                </a:cxn>
                <a:cxn ang="0">
                  <a:pos x="14" y="0"/>
                </a:cxn>
                <a:cxn ang="0">
                  <a:pos x="8" y="4"/>
                </a:cxn>
                <a:cxn ang="0">
                  <a:pos x="3" y="10"/>
                </a:cxn>
                <a:cxn ang="0">
                  <a:pos x="0" y="17"/>
                </a:cxn>
                <a:cxn ang="0">
                  <a:pos x="0" y="27"/>
                </a:cxn>
                <a:cxn ang="0">
                  <a:pos x="3" y="34"/>
                </a:cxn>
                <a:cxn ang="0">
                  <a:pos x="8" y="40"/>
                </a:cxn>
                <a:cxn ang="0">
                  <a:pos x="14" y="43"/>
                </a:cxn>
                <a:cxn ang="0">
                  <a:pos x="22" y="43"/>
                </a:cxn>
                <a:cxn ang="0">
                  <a:pos x="28" y="40"/>
                </a:cxn>
                <a:cxn ang="0">
                  <a:pos x="33" y="34"/>
                </a:cxn>
                <a:cxn ang="0">
                  <a:pos x="36" y="27"/>
                </a:cxn>
                <a:cxn ang="0">
                  <a:pos x="27" y="22"/>
                </a:cxn>
                <a:cxn ang="0">
                  <a:pos x="26" y="25"/>
                </a:cxn>
                <a:cxn ang="0">
                  <a:pos x="24" y="29"/>
                </a:cxn>
                <a:cxn ang="0">
                  <a:pos x="22" y="31"/>
                </a:cxn>
                <a:cxn ang="0">
                  <a:pos x="18" y="33"/>
                </a:cxn>
                <a:cxn ang="0">
                  <a:pos x="15" y="31"/>
                </a:cxn>
                <a:cxn ang="0">
                  <a:pos x="12" y="29"/>
                </a:cxn>
                <a:cxn ang="0">
                  <a:pos x="10" y="25"/>
                </a:cxn>
                <a:cxn ang="0">
                  <a:pos x="9" y="22"/>
                </a:cxn>
                <a:cxn ang="0">
                  <a:pos x="10" y="17"/>
                </a:cxn>
                <a:cxn ang="0">
                  <a:pos x="12" y="15"/>
                </a:cxn>
                <a:cxn ang="0">
                  <a:pos x="15" y="12"/>
                </a:cxn>
                <a:cxn ang="0">
                  <a:pos x="18" y="11"/>
                </a:cxn>
                <a:cxn ang="0">
                  <a:pos x="22" y="12"/>
                </a:cxn>
                <a:cxn ang="0">
                  <a:pos x="24" y="15"/>
                </a:cxn>
                <a:cxn ang="0">
                  <a:pos x="26" y="17"/>
                </a:cxn>
                <a:cxn ang="0">
                  <a:pos x="27" y="22"/>
                </a:cxn>
              </a:cxnLst>
              <a:rect l="0" t="0" r="r" b="b"/>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w="9525">
              <a:noFill/>
              <a:round/>
              <a:headEnd/>
              <a:tailEnd/>
            </a:ln>
          </p:spPr>
          <p:txBody>
            <a:bodyPr/>
            <a:lstStyle/>
            <a:p>
              <a:endParaRPr lang="en-US"/>
            </a:p>
          </p:txBody>
        </p:sp>
        <p:sp>
          <p:nvSpPr>
            <p:cNvPr id="44" name="Freeform 45"/>
            <p:cNvSpPr>
              <a:spLocks/>
            </p:cNvSpPr>
            <p:nvPr/>
          </p:nvSpPr>
          <p:spPr bwMode="auto">
            <a:xfrm>
              <a:off x="1159" y="2657"/>
              <a:ext cx="5" cy="5"/>
            </a:xfrm>
            <a:custGeom>
              <a:avLst/>
              <a:gdLst/>
              <a:ahLst/>
              <a:cxnLst>
                <a:cxn ang="0">
                  <a:pos x="27" y="17"/>
                </a:cxn>
                <a:cxn ang="0">
                  <a:pos x="26" y="13"/>
                </a:cxn>
                <a:cxn ang="0">
                  <a:pos x="26" y="11"/>
                </a:cxn>
                <a:cxn ang="0">
                  <a:pos x="24" y="7"/>
                </a:cxn>
                <a:cxn ang="0">
                  <a:pos x="23" y="5"/>
                </a:cxn>
                <a:cxn ang="0">
                  <a:pos x="21" y="4"/>
                </a:cxn>
                <a:cxn ang="0">
                  <a:pos x="18" y="2"/>
                </a:cxn>
                <a:cxn ang="0">
                  <a:pos x="16" y="1"/>
                </a:cxn>
                <a:cxn ang="0">
                  <a:pos x="13" y="0"/>
                </a:cxn>
                <a:cxn ang="0">
                  <a:pos x="10" y="1"/>
                </a:cxn>
                <a:cxn ang="0">
                  <a:pos x="8" y="2"/>
                </a:cxn>
                <a:cxn ang="0">
                  <a:pos x="6" y="4"/>
                </a:cxn>
                <a:cxn ang="0">
                  <a:pos x="4" y="5"/>
                </a:cxn>
                <a:cxn ang="0">
                  <a:pos x="2" y="7"/>
                </a:cxn>
                <a:cxn ang="0">
                  <a:pos x="1" y="11"/>
                </a:cxn>
                <a:cxn ang="0">
                  <a:pos x="0" y="13"/>
                </a:cxn>
                <a:cxn ang="0">
                  <a:pos x="0" y="17"/>
                </a:cxn>
                <a:cxn ang="0">
                  <a:pos x="0" y="20"/>
                </a:cxn>
                <a:cxn ang="0">
                  <a:pos x="1" y="23"/>
                </a:cxn>
                <a:cxn ang="0">
                  <a:pos x="2" y="26"/>
                </a:cxn>
                <a:cxn ang="0">
                  <a:pos x="4" y="29"/>
                </a:cxn>
                <a:cxn ang="0">
                  <a:pos x="6" y="30"/>
                </a:cxn>
                <a:cxn ang="0">
                  <a:pos x="8" y="31"/>
                </a:cxn>
                <a:cxn ang="0">
                  <a:pos x="10" y="32"/>
                </a:cxn>
                <a:cxn ang="0">
                  <a:pos x="13" y="32"/>
                </a:cxn>
                <a:cxn ang="0">
                  <a:pos x="16" y="32"/>
                </a:cxn>
                <a:cxn ang="0">
                  <a:pos x="18" y="31"/>
                </a:cxn>
                <a:cxn ang="0">
                  <a:pos x="21" y="30"/>
                </a:cxn>
                <a:cxn ang="0">
                  <a:pos x="23" y="29"/>
                </a:cxn>
                <a:cxn ang="0">
                  <a:pos x="24" y="26"/>
                </a:cxn>
                <a:cxn ang="0">
                  <a:pos x="26" y="23"/>
                </a:cxn>
                <a:cxn ang="0">
                  <a:pos x="26" y="20"/>
                </a:cxn>
                <a:cxn ang="0">
                  <a:pos x="27" y="17"/>
                </a:cxn>
              </a:cxnLst>
              <a:rect l="0" t="0" r="r" b="b"/>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w="9525">
              <a:noFill/>
              <a:round/>
              <a:headEnd/>
              <a:tailEnd/>
            </a:ln>
          </p:spPr>
          <p:txBody>
            <a:bodyPr/>
            <a:lstStyle/>
            <a:p>
              <a:endParaRPr lang="en-US"/>
            </a:p>
          </p:txBody>
        </p:sp>
        <p:sp>
          <p:nvSpPr>
            <p:cNvPr id="45" name="Freeform 46"/>
            <p:cNvSpPr>
              <a:spLocks/>
            </p:cNvSpPr>
            <p:nvPr/>
          </p:nvSpPr>
          <p:spPr bwMode="auto">
            <a:xfrm>
              <a:off x="1160" y="2658"/>
              <a:ext cx="3" cy="3"/>
            </a:xfrm>
            <a:custGeom>
              <a:avLst/>
              <a:gdLst/>
              <a:ahLst/>
              <a:cxnLst>
                <a:cxn ang="0">
                  <a:pos x="18" y="11"/>
                </a:cxn>
                <a:cxn ang="0">
                  <a:pos x="18" y="8"/>
                </a:cxn>
                <a:cxn ang="0">
                  <a:pos x="17" y="6"/>
                </a:cxn>
                <a:cxn ang="0">
                  <a:pos x="17" y="5"/>
                </a:cxn>
                <a:cxn ang="0">
                  <a:pos x="15" y="4"/>
                </a:cxn>
                <a:cxn ang="0">
                  <a:pos x="14" y="2"/>
                </a:cxn>
                <a:cxn ang="0">
                  <a:pos x="13" y="1"/>
                </a:cxn>
                <a:cxn ang="0">
                  <a:pos x="11" y="0"/>
                </a:cxn>
                <a:cxn ang="0">
                  <a:pos x="9" y="0"/>
                </a:cxn>
                <a:cxn ang="0">
                  <a:pos x="7" y="0"/>
                </a:cxn>
                <a:cxn ang="0">
                  <a:pos x="6" y="1"/>
                </a:cxn>
                <a:cxn ang="0">
                  <a:pos x="4" y="2"/>
                </a:cxn>
                <a:cxn ang="0">
                  <a:pos x="3" y="4"/>
                </a:cxn>
                <a:cxn ang="0">
                  <a:pos x="2" y="5"/>
                </a:cxn>
                <a:cxn ang="0">
                  <a:pos x="1" y="6"/>
                </a:cxn>
                <a:cxn ang="0">
                  <a:pos x="0" y="8"/>
                </a:cxn>
                <a:cxn ang="0">
                  <a:pos x="0" y="11"/>
                </a:cxn>
                <a:cxn ang="0">
                  <a:pos x="0" y="13"/>
                </a:cxn>
                <a:cxn ang="0">
                  <a:pos x="1" y="14"/>
                </a:cxn>
                <a:cxn ang="0">
                  <a:pos x="2" y="17"/>
                </a:cxn>
                <a:cxn ang="0">
                  <a:pos x="3" y="18"/>
                </a:cxn>
                <a:cxn ang="0">
                  <a:pos x="4" y="19"/>
                </a:cxn>
                <a:cxn ang="0">
                  <a:pos x="6" y="20"/>
                </a:cxn>
                <a:cxn ang="0">
                  <a:pos x="7" y="22"/>
                </a:cxn>
                <a:cxn ang="0">
                  <a:pos x="9" y="22"/>
                </a:cxn>
                <a:cxn ang="0">
                  <a:pos x="11" y="22"/>
                </a:cxn>
                <a:cxn ang="0">
                  <a:pos x="13" y="20"/>
                </a:cxn>
                <a:cxn ang="0">
                  <a:pos x="14" y="19"/>
                </a:cxn>
                <a:cxn ang="0">
                  <a:pos x="15" y="18"/>
                </a:cxn>
                <a:cxn ang="0">
                  <a:pos x="17" y="17"/>
                </a:cxn>
                <a:cxn ang="0">
                  <a:pos x="17" y="14"/>
                </a:cxn>
                <a:cxn ang="0">
                  <a:pos x="18" y="13"/>
                </a:cxn>
                <a:cxn ang="0">
                  <a:pos x="18" y="11"/>
                </a:cxn>
              </a:cxnLst>
              <a:rect l="0" t="0" r="r" b="b"/>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w="9525">
              <a:noFill/>
              <a:round/>
              <a:headEnd/>
              <a:tailEnd/>
            </a:ln>
          </p:spPr>
          <p:txBody>
            <a:bodyPr/>
            <a:lstStyle/>
            <a:p>
              <a:endParaRPr lang="en-US"/>
            </a:p>
          </p:txBody>
        </p:sp>
        <p:sp>
          <p:nvSpPr>
            <p:cNvPr id="46" name="Freeform 47"/>
            <p:cNvSpPr>
              <a:spLocks/>
            </p:cNvSpPr>
            <p:nvPr/>
          </p:nvSpPr>
          <p:spPr bwMode="auto">
            <a:xfrm>
              <a:off x="1161" y="2658"/>
              <a:ext cx="2" cy="2"/>
            </a:xfrm>
            <a:custGeom>
              <a:avLst/>
              <a:gdLst/>
              <a:ahLst/>
              <a:cxnLst>
                <a:cxn ang="0">
                  <a:pos x="9" y="6"/>
                </a:cxn>
                <a:cxn ang="0">
                  <a:pos x="9" y="5"/>
                </a:cxn>
                <a:cxn ang="0">
                  <a:pos x="8" y="3"/>
                </a:cxn>
                <a:cxn ang="0">
                  <a:pos x="8" y="2"/>
                </a:cxn>
                <a:cxn ang="0">
                  <a:pos x="7" y="2"/>
                </a:cxn>
                <a:cxn ang="0">
                  <a:pos x="7" y="1"/>
                </a:cxn>
                <a:cxn ang="0">
                  <a:pos x="6" y="1"/>
                </a:cxn>
                <a:cxn ang="0">
                  <a:pos x="5" y="1"/>
                </a:cxn>
                <a:cxn ang="0">
                  <a:pos x="4" y="0"/>
                </a:cxn>
                <a:cxn ang="0">
                  <a:pos x="3" y="1"/>
                </a:cxn>
                <a:cxn ang="0">
                  <a:pos x="2" y="1"/>
                </a:cxn>
                <a:cxn ang="0">
                  <a:pos x="2" y="1"/>
                </a:cxn>
                <a:cxn ang="0">
                  <a:pos x="1" y="2"/>
                </a:cxn>
                <a:cxn ang="0">
                  <a:pos x="0" y="2"/>
                </a:cxn>
                <a:cxn ang="0">
                  <a:pos x="0" y="3"/>
                </a:cxn>
                <a:cxn ang="0">
                  <a:pos x="0" y="5"/>
                </a:cxn>
                <a:cxn ang="0">
                  <a:pos x="0" y="6"/>
                </a:cxn>
                <a:cxn ang="0">
                  <a:pos x="0" y="7"/>
                </a:cxn>
                <a:cxn ang="0">
                  <a:pos x="0" y="8"/>
                </a:cxn>
                <a:cxn ang="0">
                  <a:pos x="0" y="8"/>
                </a:cxn>
                <a:cxn ang="0">
                  <a:pos x="1" y="9"/>
                </a:cxn>
                <a:cxn ang="0">
                  <a:pos x="2" y="11"/>
                </a:cxn>
                <a:cxn ang="0">
                  <a:pos x="2" y="11"/>
                </a:cxn>
                <a:cxn ang="0">
                  <a:pos x="3" y="11"/>
                </a:cxn>
                <a:cxn ang="0">
                  <a:pos x="4" y="11"/>
                </a:cxn>
                <a:cxn ang="0">
                  <a:pos x="5" y="11"/>
                </a:cxn>
                <a:cxn ang="0">
                  <a:pos x="6" y="11"/>
                </a:cxn>
                <a:cxn ang="0">
                  <a:pos x="7" y="11"/>
                </a:cxn>
                <a:cxn ang="0">
                  <a:pos x="7" y="9"/>
                </a:cxn>
                <a:cxn ang="0">
                  <a:pos x="8" y="8"/>
                </a:cxn>
                <a:cxn ang="0">
                  <a:pos x="8" y="8"/>
                </a:cxn>
                <a:cxn ang="0">
                  <a:pos x="9" y="7"/>
                </a:cxn>
                <a:cxn ang="0">
                  <a:pos x="9" y="6"/>
                </a:cxn>
              </a:cxnLst>
              <a:rect l="0" t="0" r="r" b="b"/>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2" y="1"/>
                  </a:lnTo>
                  <a:lnTo>
                    <a:pt x="1" y="2"/>
                  </a:lnTo>
                  <a:lnTo>
                    <a:pt x="0" y="2"/>
                  </a:lnTo>
                  <a:lnTo>
                    <a:pt x="0" y="3"/>
                  </a:lnTo>
                  <a:lnTo>
                    <a:pt x="0" y="5"/>
                  </a:lnTo>
                  <a:lnTo>
                    <a:pt x="0" y="6"/>
                  </a:lnTo>
                  <a:lnTo>
                    <a:pt x="0" y="7"/>
                  </a:lnTo>
                  <a:lnTo>
                    <a:pt x="0" y="8"/>
                  </a:lnTo>
                  <a:lnTo>
                    <a:pt x="0" y="8"/>
                  </a:lnTo>
                  <a:lnTo>
                    <a:pt x="1" y="9"/>
                  </a:lnTo>
                  <a:lnTo>
                    <a:pt x="2" y="11"/>
                  </a:lnTo>
                  <a:lnTo>
                    <a:pt x="2" y="11"/>
                  </a:lnTo>
                  <a:lnTo>
                    <a:pt x="3" y="11"/>
                  </a:lnTo>
                  <a:lnTo>
                    <a:pt x="4" y="11"/>
                  </a:lnTo>
                  <a:lnTo>
                    <a:pt x="5" y="11"/>
                  </a:lnTo>
                  <a:lnTo>
                    <a:pt x="6" y="11"/>
                  </a:lnTo>
                  <a:lnTo>
                    <a:pt x="7" y="11"/>
                  </a:lnTo>
                  <a:lnTo>
                    <a:pt x="7" y="9"/>
                  </a:lnTo>
                  <a:lnTo>
                    <a:pt x="8" y="8"/>
                  </a:lnTo>
                  <a:lnTo>
                    <a:pt x="8" y="8"/>
                  </a:lnTo>
                  <a:lnTo>
                    <a:pt x="9" y="7"/>
                  </a:lnTo>
                  <a:lnTo>
                    <a:pt x="9" y="6"/>
                  </a:lnTo>
                  <a:close/>
                </a:path>
              </a:pathLst>
            </a:custGeom>
            <a:solidFill>
              <a:srgbClr val="FEFEC8"/>
            </a:solidFill>
            <a:ln w="9525">
              <a:noFill/>
              <a:round/>
              <a:headEnd/>
              <a:tailEnd/>
            </a:ln>
          </p:spPr>
          <p:txBody>
            <a:bodyPr/>
            <a:lstStyle/>
            <a:p>
              <a:endParaRPr lang="en-US"/>
            </a:p>
          </p:txBody>
        </p:sp>
        <p:sp>
          <p:nvSpPr>
            <p:cNvPr id="47" name="Freeform 48"/>
            <p:cNvSpPr>
              <a:spLocks/>
            </p:cNvSpPr>
            <p:nvPr/>
          </p:nvSpPr>
          <p:spPr bwMode="auto">
            <a:xfrm>
              <a:off x="1043" y="2596"/>
              <a:ext cx="44" cy="47"/>
            </a:xfrm>
            <a:custGeom>
              <a:avLst/>
              <a:gdLst/>
              <a:ahLst/>
              <a:cxnLst>
                <a:cxn ang="0">
                  <a:pos x="185" y="0"/>
                </a:cxn>
                <a:cxn ang="0">
                  <a:pos x="0" y="48"/>
                </a:cxn>
                <a:cxn ang="0">
                  <a:pos x="58" y="260"/>
                </a:cxn>
                <a:cxn ang="0">
                  <a:pos x="94" y="284"/>
                </a:cxn>
                <a:cxn ang="0">
                  <a:pos x="220" y="23"/>
                </a:cxn>
                <a:cxn ang="0">
                  <a:pos x="185" y="0"/>
                </a:cxn>
              </a:cxnLst>
              <a:rect l="0" t="0" r="r" b="b"/>
              <a:pathLst>
                <a:path w="220" h="284">
                  <a:moveTo>
                    <a:pt x="185" y="0"/>
                  </a:moveTo>
                  <a:lnTo>
                    <a:pt x="0" y="48"/>
                  </a:lnTo>
                  <a:lnTo>
                    <a:pt x="58" y="260"/>
                  </a:lnTo>
                  <a:lnTo>
                    <a:pt x="94" y="284"/>
                  </a:lnTo>
                  <a:lnTo>
                    <a:pt x="220" y="23"/>
                  </a:lnTo>
                  <a:lnTo>
                    <a:pt x="185" y="0"/>
                  </a:lnTo>
                  <a:close/>
                </a:path>
              </a:pathLst>
            </a:custGeom>
            <a:solidFill>
              <a:srgbClr val="C2C2C1"/>
            </a:solidFill>
            <a:ln w="9525">
              <a:noFill/>
              <a:round/>
              <a:headEnd/>
              <a:tailEnd/>
            </a:ln>
          </p:spPr>
          <p:txBody>
            <a:bodyPr/>
            <a:lstStyle/>
            <a:p>
              <a:endParaRPr lang="en-US"/>
            </a:p>
          </p:txBody>
        </p:sp>
        <p:sp>
          <p:nvSpPr>
            <p:cNvPr id="48" name="Freeform 49"/>
            <p:cNvSpPr>
              <a:spLocks/>
            </p:cNvSpPr>
            <p:nvPr/>
          </p:nvSpPr>
          <p:spPr bwMode="auto">
            <a:xfrm>
              <a:off x="1043" y="2596"/>
              <a:ext cx="44" cy="26"/>
            </a:xfrm>
            <a:custGeom>
              <a:avLst/>
              <a:gdLst/>
              <a:ahLst/>
              <a:cxnLst>
                <a:cxn ang="0">
                  <a:pos x="186" y="0"/>
                </a:cxn>
                <a:cxn ang="0">
                  <a:pos x="0" y="48"/>
                </a:cxn>
                <a:cxn ang="0">
                  <a:pos x="157" y="157"/>
                </a:cxn>
                <a:cxn ang="0">
                  <a:pos x="222" y="24"/>
                </a:cxn>
                <a:cxn ang="0">
                  <a:pos x="186" y="0"/>
                </a:cxn>
              </a:cxnLst>
              <a:rect l="0" t="0" r="r" b="b"/>
              <a:pathLst>
                <a:path w="222" h="157">
                  <a:moveTo>
                    <a:pt x="186" y="0"/>
                  </a:moveTo>
                  <a:lnTo>
                    <a:pt x="0" y="48"/>
                  </a:lnTo>
                  <a:lnTo>
                    <a:pt x="157" y="157"/>
                  </a:lnTo>
                  <a:lnTo>
                    <a:pt x="222" y="24"/>
                  </a:lnTo>
                  <a:lnTo>
                    <a:pt x="186" y="0"/>
                  </a:lnTo>
                  <a:close/>
                </a:path>
              </a:pathLst>
            </a:custGeom>
            <a:solidFill>
              <a:srgbClr val="EBECEE"/>
            </a:solidFill>
            <a:ln w="9525">
              <a:noFill/>
              <a:round/>
              <a:headEnd/>
              <a:tailEnd/>
            </a:ln>
          </p:spPr>
          <p:txBody>
            <a:bodyPr/>
            <a:lstStyle/>
            <a:p>
              <a:endParaRPr lang="en-US"/>
            </a:p>
          </p:txBody>
        </p:sp>
        <p:sp>
          <p:nvSpPr>
            <p:cNvPr id="49" name="Freeform 50"/>
            <p:cNvSpPr>
              <a:spLocks/>
            </p:cNvSpPr>
            <p:nvPr/>
          </p:nvSpPr>
          <p:spPr bwMode="auto">
            <a:xfrm>
              <a:off x="1043" y="2601"/>
              <a:ext cx="13" cy="15"/>
            </a:xfrm>
            <a:custGeom>
              <a:avLst/>
              <a:gdLst/>
              <a:ahLst/>
              <a:cxnLst>
                <a:cxn ang="0">
                  <a:pos x="63" y="0"/>
                </a:cxn>
                <a:cxn ang="0">
                  <a:pos x="0" y="16"/>
                </a:cxn>
                <a:cxn ang="0">
                  <a:pos x="20" y="89"/>
                </a:cxn>
                <a:cxn ang="0">
                  <a:pos x="63" y="0"/>
                </a:cxn>
              </a:cxnLst>
              <a:rect l="0" t="0" r="r" b="b"/>
              <a:pathLst>
                <a:path w="63" h="89">
                  <a:moveTo>
                    <a:pt x="63" y="0"/>
                  </a:moveTo>
                  <a:lnTo>
                    <a:pt x="0" y="16"/>
                  </a:lnTo>
                  <a:lnTo>
                    <a:pt x="20" y="89"/>
                  </a:lnTo>
                  <a:lnTo>
                    <a:pt x="63" y="0"/>
                  </a:lnTo>
                  <a:close/>
                </a:path>
              </a:pathLst>
            </a:custGeom>
            <a:solidFill>
              <a:srgbClr val="A9A9A8"/>
            </a:solidFill>
            <a:ln w="9525">
              <a:noFill/>
              <a:round/>
              <a:headEnd/>
              <a:tailEnd/>
            </a:ln>
          </p:spPr>
          <p:txBody>
            <a:bodyPr/>
            <a:lstStyle/>
            <a:p>
              <a:endParaRPr lang="en-US"/>
            </a:p>
          </p:txBody>
        </p:sp>
        <p:sp>
          <p:nvSpPr>
            <p:cNvPr id="50" name="Freeform 51"/>
            <p:cNvSpPr>
              <a:spLocks/>
            </p:cNvSpPr>
            <p:nvPr/>
          </p:nvSpPr>
          <p:spPr bwMode="auto">
            <a:xfrm>
              <a:off x="1043" y="2601"/>
              <a:ext cx="13" cy="8"/>
            </a:xfrm>
            <a:custGeom>
              <a:avLst/>
              <a:gdLst/>
              <a:ahLst/>
              <a:cxnLst>
                <a:cxn ang="0">
                  <a:pos x="63" y="0"/>
                </a:cxn>
                <a:cxn ang="0">
                  <a:pos x="0" y="16"/>
                </a:cxn>
                <a:cxn ang="0">
                  <a:pos x="41" y="46"/>
                </a:cxn>
                <a:cxn ang="0">
                  <a:pos x="63" y="0"/>
                </a:cxn>
              </a:cxnLst>
              <a:rect l="0" t="0" r="r" b="b"/>
              <a:pathLst>
                <a:path w="63" h="46">
                  <a:moveTo>
                    <a:pt x="63" y="0"/>
                  </a:moveTo>
                  <a:lnTo>
                    <a:pt x="0" y="16"/>
                  </a:lnTo>
                  <a:lnTo>
                    <a:pt x="41" y="46"/>
                  </a:lnTo>
                  <a:lnTo>
                    <a:pt x="63" y="0"/>
                  </a:lnTo>
                  <a:close/>
                </a:path>
              </a:pathLst>
            </a:custGeom>
            <a:solidFill>
              <a:srgbClr val="DEDDDD"/>
            </a:solidFill>
            <a:ln w="9525">
              <a:noFill/>
              <a:round/>
              <a:headEnd/>
              <a:tailEnd/>
            </a:ln>
          </p:spPr>
          <p:txBody>
            <a:bodyPr/>
            <a:lstStyle/>
            <a:p>
              <a:endParaRPr lang="en-US"/>
            </a:p>
          </p:txBody>
        </p:sp>
        <p:sp>
          <p:nvSpPr>
            <p:cNvPr id="51" name="Freeform 52"/>
            <p:cNvSpPr>
              <a:spLocks/>
            </p:cNvSpPr>
            <p:nvPr/>
          </p:nvSpPr>
          <p:spPr bwMode="auto">
            <a:xfrm>
              <a:off x="1078" y="2596"/>
              <a:ext cx="93" cy="63"/>
            </a:xfrm>
            <a:custGeom>
              <a:avLst/>
              <a:gdLst/>
              <a:ahLst/>
              <a:cxnLst>
                <a:cxn ang="0">
                  <a:pos x="8" y="0"/>
                </a:cxn>
                <a:cxn ang="0">
                  <a:pos x="0" y="79"/>
                </a:cxn>
                <a:cxn ang="0">
                  <a:pos x="432" y="376"/>
                </a:cxn>
                <a:cxn ang="0">
                  <a:pos x="463" y="311"/>
                </a:cxn>
                <a:cxn ang="0">
                  <a:pos x="8" y="0"/>
                </a:cxn>
              </a:cxnLst>
              <a:rect l="0" t="0" r="r" b="b"/>
              <a:pathLst>
                <a:path w="463" h="376">
                  <a:moveTo>
                    <a:pt x="8" y="0"/>
                  </a:moveTo>
                  <a:lnTo>
                    <a:pt x="0" y="79"/>
                  </a:lnTo>
                  <a:lnTo>
                    <a:pt x="432" y="376"/>
                  </a:lnTo>
                  <a:lnTo>
                    <a:pt x="463" y="311"/>
                  </a:lnTo>
                  <a:lnTo>
                    <a:pt x="8" y="0"/>
                  </a:lnTo>
                  <a:close/>
                </a:path>
              </a:pathLst>
            </a:custGeom>
            <a:solidFill>
              <a:srgbClr val="B5DC7C"/>
            </a:solidFill>
            <a:ln w="9525">
              <a:noFill/>
              <a:round/>
              <a:headEnd/>
              <a:tailEnd/>
            </a:ln>
          </p:spPr>
          <p:txBody>
            <a:bodyPr/>
            <a:lstStyle/>
            <a:p>
              <a:endParaRPr lang="en-US"/>
            </a:p>
          </p:txBody>
        </p:sp>
        <p:sp>
          <p:nvSpPr>
            <p:cNvPr id="52" name="Freeform 53"/>
            <p:cNvSpPr>
              <a:spLocks/>
            </p:cNvSpPr>
            <p:nvPr/>
          </p:nvSpPr>
          <p:spPr bwMode="auto">
            <a:xfrm>
              <a:off x="1065" y="2609"/>
              <a:ext cx="100" cy="72"/>
            </a:xfrm>
            <a:custGeom>
              <a:avLst/>
              <a:gdLst/>
              <a:ahLst/>
              <a:cxnLst>
                <a:cxn ang="0">
                  <a:pos x="69" y="0"/>
                </a:cxn>
                <a:cxn ang="0">
                  <a:pos x="14" y="52"/>
                </a:cxn>
                <a:cxn ang="0">
                  <a:pos x="0" y="131"/>
                </a:cxn>
                <a:cxn ang="0">
                  <a:pos x="436" y="430"/>
                </a:cxn>
                <a:cxn ang="0">
                  <a:pos x="501" y="297"/>
                </a:cxn>
                <a:cxn ang="0">
                  <a:pos x="69" y="0"/>
                </a:cxn>
              </a:cxnLst>
              <a:rect l="0" t="0" r="r" b="b"/>
              <a:pathLst>
                <a:path w="501" h="430">
                  <a:moveTo>
                    <a:pt x="69" y="0"/>
                  </a:moveTo>
                  <a:lnTo>
                    <a:pt x="14" y="52"/>
                  </a:lnTo>
                  <a:lnTo>
                    <a:pt x="0" y="131"/>
                  </a:lnTo>
                  <a:lnTo>
                    <a:pt x="436" y="430"/>
                  </a:lnTo>
                  <a:lnTo>
                    <a:pt x="501" y="297"/>
                  </a:lnTo>
                  <a:lnTo>
                    <a:pt x="69" y="0"/>
                  </a:lnTo>
                  <a:close/>
                </a:path>
              </a:pathLst>
            </a:custGeom>
            <a:solidFill>
              <a:srgbClr val="8DC634"/>
            </a:solidFill>
            <a:ln w="9525">
              <a:noFill/>
              <a:round/>
              <a:headEnd/>
              <a:tailEnd/>
            </a:ln>
          </p:spPr>
          <p:txBody>
            <a:bodyPr/>
            <a:lstStyle/>
            <a:p>
              <a:endParaRPr lang="en-US"/>
            </a:p>
          </p:txBody>
        </p:sp>
        <p:sp>
          <p:nvSpPr>
            <p:cNvPr id="53" name="Freeform 54"/>
            <p:cNvSpPr>
              <a:spLocks/>
            </p:cNvSpPr>
            <p:nvPr/>
          </p:nvSpPr>
          <p:spPr bwMode="auto">
            <a:xfrm>
              <a:off x="1055" y="2630"/>
              <a:ext cx="97" cy="61"/>
            </a:xfrm>
            <a:custGeom>
              <a:avLst/>
              <a:gdLst/>
              <a:ahLst/>
              <a:cxnLst>
                <a:cxn ang="0">
                  <a:pos x="51" y="0"/>
                </a:cxn>
                <a:cxn ang="0">
                  <a:pos x="0" y="55"/>
                </a:cxn>
                <a:cxn ang="0">
                  <a:pos x="455" y="367"/>
                </a:cxn>
                <a:cxn ang="0">
                  <a:pos x="487" y="301"/>
                </a:cxn>
                <a:cxn ang="0">
                  <a:pos x="51" y="0"/>
                </a:cxn>
              </a:cxnLst>
              <a:rect l="0" t="0" r="r" b="b"/>
              <a:pathLst>
                <a:path w="487" h="367">
                  <a:moveTo>
                    <a:pt x="51" y="0"/>
                  </a:moveTo>
                  <a:lnTo>
                    <a:pt x="0" y="55"/>
                  </a:lnTo>
                  <a:lnTo>
                    <a:pt x="455" y="367"/>
                  </a:lnTo>
                  <a:lnTo>
                    <a:pt x="487" y="301"/>
                  </a:lnTo>
                  <a:lnTo>
                    <a:pt x="51" y="0"/>
                  </a:lnTo>
                  <a:close/>
                </a:path>
              </a:pathLst>
            </a:custGeom>
            <a:solidFill>
              <a:srgbClr val="6EAE33"/>
            </a:solidFill>
            <a:ln w="9525">
              <a:noFill/>
              <a:round/>
              <a:headEnd/>
              <a:tailEnd/>
            </a:ln>
          </p:spPr>
          <p:txBody>
            <a:bodyPr/>
            <a:lstStyle/>
            <a:p>
              <a:endParaRPr lang="en-US"/>
            </a:p>
          </p:txBody>
        </p:sp>
        <p:sp>
          <p:nvSpPr>
            <p:cNvPr id="54" name="Freeform 55"/>
            <p:cNvSpPr>
              <a:spLocks/>
            </p:cNvSpPr>
            <p:nvPr/>
          </p:nvSpPr>
          <p:spPr bwMode="auto">
            <a:xfrm>
              <a:off x="1143" y="2647"/>
              <a:ext cx="30" cy="45"/>
            </a:xfrm>
            <a:custGeom>
              <a:avLst/>
              <a:gdLst/>
              <a:ahLst/>
              <a:cxnLst>
                <a:cxn ang="0">
                  <a:pos x="127" y="0"/>
                </a:cxn>
                <a:cxn ang="0">
                  <a:pos x="147" y="14"/>
                </a:cxn>
                <a:cxn ang="0">
                  <a:pos x="20" y="276"/>
                </a:cxn>
                <a:cxn ang="0">
                  <a:pos x="0" y="263"/>
                </a:cxn>
                <a:cxn ang="0">
                  <a:pos x="127" y="0"/>
                </a:cxn>
              </a:cxnLst>
              <a:rect l="0" t="0" r="r" b="b"/>
              <a:pathLst>
                <a:path w="147" h="276">
                  <a:moveTo>
                    <a:pt x="127" y="0"/>
                  </a:moveTo>
                  <a:lnTo>
                    <a:pt x="147" y="14"/>
                  </a:lnTo>
                  <a:lnTo>
                    <a:pt x="20" y="276"/>
                  </a:lnTo>
                  <a:lnTo>
                    <a:pt x="0" y="263"/>
                  </a:lnTo>
                  <a:lnTo>
                    <a:pt x="127" y="0"/>
                  </a:lnTo>
                  <a:close/>
                </a:path>
              </a:pathLst>
            </a:custGeom>
            <a:solidFill>
              <a:srgbClr val="C2C165"/>
            </a:solidFill>
            <a:ln w="9525">
              <a:noFill/>
              <a:round/>
              <a:headEnd/>
              <a:tailEnd/>
            </a:ln>
          </p:spPr>
          <p:txBody>
            <a:bodyPr/>
            <a:lstStyle/>
            <a:p>
              <a:endParaRPr lang="en-US"/>
            </a:p>
          </p:txBody>
        </p:sp>
        <p:sp>
          <p:nvSpPr>
            <p:cNvPr id="55" name="Freeform 56"/>
            <p:cNvSpPr>
              <a:spLocks/>
            </p:cNvSpPr>
            <p:nvPr/>
          </p:nvSpPr>
          <p:spPr bwMode="auto">
            <a:xfrm>
              <a:off x="1150" y="2647"/>
              <a:ext cx="23" cy="34"/>
            </a:xfrm>
            <a:custGeom>
              <a:avLst/>
              <a:gdLst/>
              <a:ahLst/>
              <a:cxnLst>
                <a:cxn ang="0">
                  <a:pos x="94" y="0"/>
                </a:cxn>
                <a:cxn ang="0">
                  <a:pos x="114" y="14"/>
                </a:cxn>
                <a:cxn ang="0">
                  <a:pos x="20" y="209"/>
                </a:cxn>
                <a:cxn ang="0">
                  <a:pos x="0" y="195"/>
                </a:cxn>
                <a:cxn ang="0">
                  <a:pos x="94" y="0"/>
                </a:cxn>
              </a:cxnLst>
              <a:rect l="0" t="0" r="r" b="b"/>
              <a:pathLst>
                <a:path w="114" h="209">
                  <a:moveTo>
                    <a:pt x="94" y="0"/>
                  </a:moveTo>
                  <a:lnTo>
                    <a:pt x="114" y="14"/>
                  </a:lnTo>
                  <a:lnTo>
                    <a:pt x="20" y="209"/>
                  </a:lnTo>
                  <a:lnTo>
                    <a:pt x="0" y="195"/>
                  </a:lnTo>
                  <a:lnTo>
                    <a:pt x="94" y="0"/>
                  </a:lnTo>
                  <a:close/>
                </a:path>
              </a:pathLst>
            </a:custGeom>
            <a:solidFill>
              <a:srgbClr val="FDFC9B"/>
            </a:solidFill>
            <a:ln w="9525">
              <a:noFill/>
              <a:round/>
              <a:headEnd/>
              <a:tailEnd/>
            </a:ln>
          </p:spPr>
          <p:txBody>
            <a:bodyPr/>
            <a:lstStyle/>
            <a:p>
              <a:endParaRPr lang="en-US"/>
            </a:p>
          </p:txBody>
        </p:sp>
        <p:sp>
          <p:nvSpPr>
            <p:cNvPr id="56" name="Freeform 57"/>
            <p:cNvSpPr>
              <a:spLocks/>
            </p:cNvSpPr>
            <p:nvPr/>
          </p:nvSpPr>
          <p:spPr bwMode="auto">
            <a:xfrm>
              <a:off x="1162" y="2647"/>
              <a:ext cx="11" cy="13"/>
            </a:xfrm>
            <a:custGeom>
              <a:avLst/>
              <a:gdLst/>
              <a:ahLst/>
              <a:cxnLst>
                <a:cxn ang="0">
                  <a:pos x="31" y="0"/>
                </a:cxn>
                <a:cxn ang="0">
                  <a:pos x="51" y="14"/>
                </a:cxn>
                <a:cxn ang="0">
                  <a:pos x="21" y="78"/>
                </a:cxn>
                <a:cxn ang="0">
                  <a:pos x="0" y="65"/>
                </a:cxn>
                <a:cxn ang="0">
                  <a:pos x="31" y="0"/>
                </a:cxn>
              </a:cxnLst>
              <a:rect l="0" t="0" r="r" b="b"/>
              <a:pathLst>
                <a:path w="51" h="78">
                  <a:moveTo>
                    <a:pt x="31" y="0"/>
                  </a:moveTo>
                  <a:lnTo>
                    <a:pt x="51" y="14"/>
                  </a:lnTo>
                  <a:lnTo>
                    <a:pt x="21" y="78"/>
                  </a:lnTo>
                  <a:lnTo>
                    <a:pt x="0" y="65"/>
                  </a:lnTo>
                  <a:lnTo>
                    <a:pt x="31" y="0"/>
                  </a:lnTo>
                  <a:close/>
                </a:path>
              </a:pathLst>
            </a:custGeom>
            <a:solidFill>
              <a:srgbClr val="FEFEC8"/>
            </a:solidFill>
            <a:ln w="9525">
              <a:noFill/>
              <a:round/>
              <a:headEnd/>
              <a:tailEnd/>
            </a:ln>
          </p:spPr>
          <p:txBody>
            <a:bodyPr/>
            <a:lstStyle/>
            <a:p>
              <a:endParaRPr lang="en-US"/>
            </a:p>
          </p:txBody>
        </p:sp>
      </p:grpSp>
      <p:sp>
        <p:nvSpPr>
          <p:cNvPr id="57" name="Text Box 59"/>
          <p:cNvSpPr txBox="1">
            <a:spLocks noChangeArrowheads="1"/>
          </p:cNvSpPr>
          <p:nvPr/>
        </p:nvSpPr>
        <p:spPr bwMode="auto">
          <a:xfrm>
            <a:off x="2552200" y="1938650"/>
            <a:ext cx="4800600" cy="461665"/>
          </a:xfrm>
          <a:prstGeom prst="rect">
            <a:avLst/>
          </a:prstGeom>
          <a:noFill/>
          <a:ln w="9525" algn="ctr">
            <a:noFill/>
            <a:miter lim="800000"/>
            <a:headEnd/>
            <a:tailEnd/>
          </a:ln>
          <a:effectLst/>
        </p:spPr>
        <p:txBody>
          <a:bodyPr wrap="square">
            <a:spAutoFit/>
          </a:bodyPr>
          <a:lstStyle/>
          <a:p>
            <a:pPr marL="228600" indent="-228600"/>
            <a:r>
              <a:rPr lang="en-US" sz="2400" smtClean="0"/>
              <a:t>Khái niệm từ thiện doanh nghiệp </a:t>
            </a:r>
            <a:endParaRPr lang="en-US" sz="2400" dirty="0" smtClean="0"/>
          </a:p>
        </p:txBody>
      </p:sp>
      <p:sp>
        <p:nvSpPr>
          <p:cNvPr id="58" name="Text Box 62"/>
          <p:cNvSpPr txBox="1">
            <a:spLocks noChangeArrowheads="1"/>
          </p:cNvSpPr>
          <p:nvPr/>
        </p:nvSpPr>
        <p:spPr bwMode="auto">
          <a:xfrm>
            <a:off x="2552200" y="2853050"/>
            <a:ext cx="3276600" cy="461665"/>
          </a:xfrm>
          <a:prstGeom prst="rect">
            <a:avLst/>
          </a:prstGeom>
          <a:noFill/>
          <a:ln w="9525" algn="ctr">
            <a:noFill/>
            <a:miter lim="800000"/>
            <a:headEnd/>
            <a:tailEnd/>
          </a:ln>
          <a:effectLst/>
        </p:spPr>
        <p:txBody>
          <a:bodyPr wrap="square">
            <a:spAutoFit/>
          </a:bodyPr>
          <a:lstStyle/>
          <a:p>
            <a:r>
              <a:rPr lang="en-US" sz="2400" dirty="0" err="1" smtClean="0"/>
              <a:t>Kinh</a:t>
            </a:r>
            <a:r>
              <a:rPr lang="en-US" sz="2400" dirty="0" smtClean="0"/>
              <a:t> </a:t>
            </a:r>
            <a:r>
              <a:rPr lang="en-US" sz="2400" dirty="0" err="1" smtClean="0"/>
              <a:t>nghiệm</a:t>
            </a:r>
            <a:r>
              <a:rPr lang="en-US" sz="2400" dirty="0" smtClean="0"/>
              <a:t> </a:t>
            </a:r>
            <a:r>
              <a:rPr lang="en-US" sz="2400" dirty="0" err="1" smtClean="0"/>
              <a:t>các</a:t>
            </a:r>
            <a:r>
              <a:rPr lang="en-US" sz="2400" dirty="0" smtClean="0"/>
              <a:t> </a:t>
            </a:r>
            <a:r>
              <a:rPr lang="en-US" sz="2400" dirty="0" err="1" smtClean="0"/>
              <a:t>nước</a:t>
            </a:r>
            <a:r>
              <a:rPr lang="en-US" sz="2400" dirty="0" smtClean="0"/>
              <a:t> </a:t>
            </a:r>
            <a:endParaRPr lang="en-US" sz="2400" dirty="0">
              <a:solidFill>
                <a:srgbClr val="5F5F5F"/>
              </a:solidFill>
            </a:endParaRPr>
          </a:p>
        </p:txBody>
      </p:sp>
      <p:grpSp>
        <p:nvGrpSpPr>
          <p:cNvPr id="59" name="Group 63"/>
          <p:cNvGrpSpPr>
            <a:grpSpLocks/>
          </p:cNvGrpSpPr>
          <p:nvPr/>
        </p:nvGrpSpPr>
        <p:grpSpPr bwMode="auto">
          <a:xfrm rot="17176774">
            <a:off x="1526991" y="2876385"/>
            <a:ext cx="670278" cy="597297"/>
            <a:chOff x="1043" y="2596"/>
            <a:chExt cx="142" cy="99"/>
          </a:xfrm>
        </p:grpSpPr>
        <p:sp>
          <p:nvSpPr>
            <p:cNvPr id="60" name="Freeform 64"/>
            <p:cNvSpPr>
              <a:spLocks/>
            </p:cNvSpPr>
            <p:nvPr/>
          </p:nvSpPr>
          <p:spPr bwMode="auto">
            <a:xfrm>
              <a:off x="1149" y="2693"/>
              <a:ext cx="12" cy="2"/>
            </a:xfrm>
            <a:custGeom>
              <a:avLst/>
              <a:gdLst/>
              <a:ahLst/>
              <a:cxnLst>
                <a:cxn ang="0">
                  <a:pos x="63" y="14"/>
                </a:cxn>
                <a:cxn ang="0">
                  <a:pos x="55" y="14"/>
                </a:cxn>
                <a:cxn ang="0">
                  <a:pos x="48" y="14"/>
                </a:cxn>
                <a:cxn ang="0">
                  <a:pos x="40" y="14"/>
                </a:cxn>
                <a:cxn ang="0">
                  <a:pos x="31" y="11"/>
                </a:cxn>
                <a:cxn ang="0">
                  <a:pos x="23" y="10"/>
                </a:cxn>
                <a:cxn ang="0">
                  <a:pos x="16" y="8"/>
                </a:cxn>
                <a:cxn ang="0">
                  <a:pos x="8" y="4"/>
                </a:cxn>
                <a:cxn ang="0">
                  <a:pos x="0" y="0"/>
                </a:cxn>
                <a:cxn ang="0">
                  <a:pos x="8" y="3"/>
                </a:cxn>
                <a:cxn ang="0">
                  <a:pos x="15" y="6"/>
                </a:cxn>
                <a:cxn ang="0">
                  <a:pos x="23" y="8"/>
                </a:cxn>
                <a:cxn ang="0">
                  <a:pos x="30" y="10"/>
                </a:cxn>
                <a:cxn ang="0">
                  <a:pos x="39" y="11"/>
                </a:cxn>
                <a:cxn ang="0">
                  <a:pos x="47" y="12"/>
                </a:cxn>
                <a:cxn ang="0">
                  <a:pos x="55" y="14"/>
                </a:cxn>
                <a:cxn ang="0">
                  <a:pos x="63" y="14"/>
                </a:cxn>
              </a:cxnLst>
              <a:rect l="0" t="0" r="r" b="b"/>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w="9525">
              <a:noFill/>
              <a:round/>
              <a:headEnd/>
              <a:tailEnd/>
            </a:ln>
          </p:spPr>
          <p:txBody>
            <a:bodyPr/>
            <a:lstStyle/>
            <a:p>
              <a:endParaRPr lang="en-US"/>
            </a:p>
          </p:txBody>
        </p:sp>
        <p:sp>
          <p:nvSpPr>
            <p:cNvPr id="61" name="Freeform 65"/>
            <p:cNvSpPr>
              <a:spLocks/>
            </p:cNvSpPr>
            <p:nvPr/>
          </p:nvSpPr>
          <p:spPr bwMode="auto">
            <a:xfrm>
              <a:off x="1143" y="2689"/>
              <a:ext cx="26" cy="6"/>
            </a:xfrm>
            <a:custGeom>
              <a:avLst/>
              <a:gdLst/>
              <a:ahLst/>
              <a:cxnLst>
                <a:cxn ang="0">
                  <a:pos x="129" y="28"/>
                </a:cxn>
                <a:cxn ang="0">
                  <a:pos x="116" y="33"/>
                </a:cxn>
                <a:cxn ang="0">
                  <a:pos x="102" y="36"/>
                </a:cxn>
                <a:cxn ang="0">
                  <a:pos x="89" y="38"/>
                </a:cxn>
                <a:cxn ang="0">
                  <a:pos x="75" y="38"/>
                </a:cxn>
                <a:cxn ang="0">
                  <a:pos x="60" y="35"/>
                </a:cxn>
                <a:cxn ang="0">
                  <a:pos x="47" y="32"/>
                </a:cxn>
                <a:cxn ang="0">
                  <a:pos x="33" y="26"/>
                </a:cxn>
                <a:cxn ang="0">
                  <a:pos x="20" y="18"/>
                </a:cxn>
                <a:cxn ang="0">
                  <a:pos x="18" y="16"/>
                </a:cxn>
                <a:cxn ang="0">
                  <a:pos x="15" y="14"/>
                </a:cxn>
                <a:cxn ang="0">
                  <a:pos x="12" y="11"/>
                </a:cxn>
                <a:cxn ang="0">
                  <a:pos x="10" y="10"/>
                </a:cxn>
                <a:cxn ang="0">
                  <a:pos x="7" y="8"/>
                </a:cxn>
                <a:cxn ang="0">
                  <a:pos x="5" y="5"/>
                </a:cxn>
                <a:cxn ang="0">
                  <a:pos x="2" y="3"/>
                </a:cxn>
                <a:cxn ang="0">
                  <a:pos x="0" y="0"/>
                </a:cxn>
                <a:cxn ang="0">
                  <a:pos x="10" y="8"/>
                </a:cxn>
                <a:cxn ang="0">
                  <a:pos x="21" y="14"/>
                </a:cxn>
                <a:cxn ang="0">
                  <a:pos x="32" y="20"/>
                </a:cxn>
                <a:cxn ang="0">
                  <a:pos x="44" y="23"/>
                </a:cxn>
                <a:cxn ang="0">
                  <a:pos x="56" y="27"/>
                </a:cxn>
                <a:cxn ang="0">
                  <a:pos x="69" y="30"/>
                </a:cxn>
                <a:cxn ang="0">
                  <a:pos x="81" y="32"/>
                </a:cxn>
                <a:cxn ang="0">
                  <a:pos x="94" y="33"/>
                </a:cxn>
                <a:cxn ang="0">
                  <a:pos x="99" y="32"/>
                </a:cxn>
                <a:cxn ang="0">
                  <a:pos x="103" y="32"/>
                </a:cxn>
                <a:cxn ang="0">
                  <a:pos x="107" y="32"/>
                </a:cxn>
                <a:cxn ang="0">
                  <a:pos x="112" y="32"/>
                </a:cxn>
                <a:cxn ang="0">
                  <a:pos x="116" y="30"/>
                </a:cxn>
                <a:cxn ang="0">
                  <a:pos x="120" y="30"/>
                </a:cxn>
                <a:cxn ang="0">
                  <a:pos x="124" y="29"/>
                </a:cxn>
                <a:cxn ang="0">
                  <a:pos x="129" y="28"/>
                </a:cxn>
              </a:cxnLst>
              <a:rect l="0" t="0" r="r" b="b"/>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w="9525">
              <a:noFill/>
              <a:round/>
              <a:headEnd/>
              <a:tailEnd/>
            </a:ln>
          </p:spPr>
          <p:txBody>
            <a:bodyPr/>
            <a:lstStyle/>
            <a:p>
              <a:endParaRPr lang="en-US"/>
            </a:p>
          </p:txBody>
        </p:sp>
        <p:sp>
          <p:nvSpPr>
            <p:cNvPr id="62" name="Freeform 66"/>
            <p:cNvSpPr>
              <a:spLocks/>
            </p:cNvSpPr>
            <p:nvPr/>
          </p:nvSpPr>
          <p:spPr bwMode="auto">
            <a:xfrm>
              <a:off x="1140" y="2685"/>
              <a:ext cx="33" cy="10"/>
            </a:xfrm>
            <a:custGeom>
              <a:avLst/>
              <a:gdLst/>
              <a:ahLst/>
              <a:cxnLst>
                <a:cxn ang="0">
                  <a:pos x="47" y="45"/>
                </a:cxn>
                <a:cxn ang="0">
                  <a:pos x="54" y="48"/>
                </a:cxn>
                <a:cxn ang="0">
                  <a:pos x="61" y="51"/>
                </a:cxn>
                <a:cxn ang="0">
                  <a:pos x="69" y="53"/>
                </a:cxn>
                <a:cxn ang="0">
                  <a:pos x="76" y="55"/>
                </a:cxn>
                <a:cxn ang="0">
                  <a:pos x="85" y="56"/>
                </a:cxn>
                <a:cxn ang="0">
                  <a:pos x="93" y="57"/>
                </a:cxn>
                <a:cxn ang="0">
                  <a:pos x="101" y="59"/>
                </a:cxn>
                <a:cxn ang="0">
                  <a:pos x="109" y="59"/>
                </a:cxn>
                <a:cxn ang="0">
                  <a:pos x="117" y="57"/>
                </a:cxn>
                <a:cxn ang="0">
                  <a:pos x="124" y="56"/>
                </a:cxn>
                <a:cxn ang="0">
                  <a:pos x="131" y="54"/>
                </a:cxn>
                <a:cxn ang="0">
                  <a:pos x="139" y="51"/>
                </a:cxn>
                <a:cxn ang="0">
                  <a:pos x="146" y="49"/>
                </a:cxn>
                <a:cxn ang="0">
                  <a:pos x="153" y="45"/>
                </a:cxn>
                <a:cxn ang="0">
                  <a:pos x="159" y="41"/>
                </a:cxn>
                <a:cxn ang="0">
                  <a:pos x="166" y="37"/>
                </a:cxn>
                <a:cxn ang="0">
                  <a:pos x="159" y="39"/>
                </a:cxn>
                <a:cxn ang="0">
                  <a:pos x="152" y="42"/>
                </a:cxn>
                <a:cxn ang="0">
                  <a:pos x="146" y="43"/>
                </a:cxn>
                <a:cxn ang="0">
                  <a:pos x="139" y="45"/>
                </a:cxn>
                <a:cxn ang="0">
                  <a:pos x="132" y="47"/>
                </a:cxn>
                <a:cxn ang="0">
                  <a:pos x="125" y="47"/>
                </a:cxn>
                <a:cxn ang="0">
                  <a:pos x="117" y="48"/>
                </a:cxn>
                <a:cxn ang="0">
                  <a:pos x="110" y="48"/>
                </a:cxn>
                <a:cxn ang="0">
                  <a:pos x="95" y="47"/>
                </a:cxn>
                <a:cxn ang="0">
                  <a:pos x="79" y="44"/>
                </a:cxn>
                <a:cxn ang="0">
                  <a:pos x="64" y="41"/>
                </a:cxn>
                <a:cxn ang="0">
                  <a:pos x="50" y="36"/>
                </a:cxn>
                <a:cxn ang="0">
                  <a:pos x="36" y="29"/>
                </a:cxn>
                <a:cxn ang="0">
                  <a:pos x="24" y="20"/>
                </a:cxn>
                <a:cxn ang="0">
                  <a:pos x="11" y="11"/>
                </a:cxn>
                <a:cxn ang="0">
                  <a:pos x="0" y="0"/>
                </a:cxn>
                <a:cxn ang="0">
                  <a:pos x="4" y="6"/>
                </a:cxn>
                <a:cxn ang="0">
                  <a:pos x="8" y="12"/>
                </a:cxn>
                <a:cxn ang="0">
                  <a:pos x="12" y="17"/>
                </a:cxn>
                <a:cxn ang="0">
                  <a:pos x="16" y="21"/>
                </a:cxn>
                <a:cxn ang="0">
                  <a:pos x="21" y="26"/>
                </a:cxn>
                <a:cxn ang="0">
                  <a:pos x="26" y="31"/>
                </a:cxn>
                <a:cxn ang="0">
                  <a:pos x="31" y="35"/>
                </a:cxn>
                <a:cxn ang="0">
                  <a:pos x="36" y="39"/>
                </a:cxn>
                <a:cxn ang="0">
                  <a:pos x="38" y="39"/>
                </a:cxn>
                <a:cxn ang="0">
                  <a:pos x="39" y="41"/>
                </a:cxn>
                <a:cxn ang="0">
                  <a:pos x="40" y="42"/>
                </a:cxn>
                <a:cxn ang="0">
                  <a:pos x="41" y="42"/>
                </a:cxn>
                <a:cxn ang="0">
                  <a:pos x="43" y="43"/>
                </a:cxn>
                <a:cxn ang="0">
                  <a:pos x="44" y="44"/>
                </a:cxn>
                <a:cxn ang="0">
                  <a:pos x="45" y="44"/>
                </a:cxn>
                <a:cxn ang="0">
                  <a:pos x="47" y="45"/>
                </a:cxn>
              </a:cxnLst>
              <a:rect l="0" t="0" r="r" b="b"/>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w="9525">
              <a:noFill/>
              <a:round/>
              <a:headEnd/>
              <a:tailEnd/>
            </a:ln>
          </p:spPr>
          <p:txBody>
            <a:bodyPr/>
            <a:lstStyle/>
            <a:p>
              <a:endParaRPr lang="en-US"/>
            </a:p>
          </p:txBody>
        </p:sp>
        <p:sp>
          <p:nvSpPr>
            <p:cNvPr id="63" name="Freeform 67"/>
            <p:cNvSpPr>
              <a:spLocks/>
            </p:cNvSpPr>
            <p:nvPr/>
          </p:nvSpPr>
          <p:spPr bwMode="auto">
            <a:xfrm>
              <a:off x="1138" y="2682"/>
              <a:ext cx="38" cy="12"/>
            </a:xfrm>
            <a:custGeom>
              <a:avLst/>
              <a:gdLst/>
              <a:ahLst/>
              <a:cxnLst>
                <a:cxn ang="0">
                  <a:pos x="26" y="39"/>
                </a:cxn>
                <a:cxn ang="0">
                  <a:pos x="36" y="47"/>
                </a:cxn>
                <a:cxn ang="0">
                  <a:pos x="47" y="53"/>
                </a:cxn>
                <a:cxn ang="0">
                  <a:pos x="58" y="59"/>
                </a:cxn>
                <a:cxn ang="0">
                  <a:pos x="70" y="62"/>
                </a:cxn>
                <a:cxn ang="0">
                  <a:pos x="82" y="66"/>
                </a:cxn>
                <a:cxn ang="0">
                  <a:pos x="95" y="69"/>
                </a:cxn>
                <a:cxn ang="0">
                  <a:pos x="107" y="71"/>
                </a:cxn>
                <a:cxn ang="0">
                  <a:pos x="120" y="72"/>
                </a:cxn>
                <a:cxn ang="0">
                  <a:pos x="125" y="71"/>
                </a:cxn>
                <a:cxn ang="0">
                  <a:pos x="129" y="71"/>
                </a:cxn>
                <a:cxn ang="0">
                  <a:pos x="133" y="71"/>
                </a:cxn>
                <a:cxn ang="0">
                  <a:pos x="138" y="71"/>
                </a:cxn>
                <a:cxn ang="0">
                  <a:pos x="142" y="69"/>
                </a:cxn>
                <a:cxn ang="0">
                  <a:pos x="146" y="69"/>
                </a:cxn>
                <a:cxn ang="0">
                  <a:pos x="150" y="68"/>
                </a:cxn>
                <a:cxn ang="0">
                  <a:pos x="155" y="67"/>
                </a:cxn>
                <a:cxn ang="0">
                  <a:pos x="160" y="65"/>
                </a:cxn>
                <a:cxn ang="0">
                  <a:pos x="164" y="62"/>
                </a:cxn>
                <a:cxn ang="0">
                  <a:pos x="169" y="60"/>
                </a:cxn>
                <a:cxn ang="0">
                  <a:pos x="174" y="56"/>
                </a:cxn>
                <a:cxn ang="0">
                  <a:pos x="178" y="53"/>
                </a:cxn>
                <a:cxn ang="0">
                  <a:pos x="183" y="49"/>
                </a:cxn>
                <a:cxn ang="0">
                  <a:pos x="187" y="45"/>
                </a:cxn>
                <a:cxn ang="0">
                  <a:pos x="191" y="42"/>
                </a:cxn>
                <a:cxn ang="0">
                  <a:pos x="183" y="45"/>
                </a:cxn>
                <a:cxn ang="0">
                  <a:pos x="175" y="49"/>
                </a:cxn>
                <a:cxn ang="0">
                  <a:pos x="166" y="53"/>
                </a:cxn>
                <a:cxn ang="0">
                  <a:pos x="157" y="55"/>
                </a:cxn>
                <a:cxn ang="0">
                  <a:pos x="148" y="57"/>
                </a:cxn>
                <a:cxn ang="0">
                  <a:pos x="139" y="59"/>
                </a:cxn>
                <a:cxn ang="0">
                  <a:pos x="130" y="60"/>
                </a:cxn>
                <a:cxn ang="0">
                  <a:pos x="120" y="60"/>
                </a:cxn>
                <a:cxn ang="0">
                  <a:pos x="103" y="60"/>
                </a:cxn>
                <a:cxn ang="0">
                  <a:pos x="85" y="56"/>
                </a:cxn>
                <a:cxn ang="0">
                  <a:pos x="69" y="51"/>
                </a:cxn>
                <a:cxn ang="0">
                  <a:pos x="53" y="44"/>
                </a:cxn>
                <a:cxn ang="0">
                  <a:pos x="38" y="36"/>
                </a:cxn>
                <a:cxn ang="0">
                  <a:pos x="24" y="25"/>
                </a:cxn>
                <a:cxn ang="0">
                  <a:pos x="12" y="13"/>
                </a:cxn>
                <a:cxn ang="0">
                  <a:pos x="0" y="0"/>
                </a:cxn>
                <a:cxn ang="0">
                  <a:pos x="2" y="5"/>
                </a:cxn>
                <a:cxn ang="0">
                  <a:pos x="5" y="11"/>
                </a:cxn>
                <a:cxn ang="0">
                  <a:pos x="8" y="15"/>
                </a:cxn>
                <a:cxn ang="0">
                  <a:pos x="11" y="20"/>
                </a:cxn>
                <a:cxn ang="0">
                  <a:pos x="15" y="25"/>
                </a:cxn>
                <a:cxn ang="0">
                  <a:pos x="18" y="30"/>
                </a:cxn>
                <a:cxn ang="0">
                  <a:pos x="22" y="35"/>
                </a:cxn>
                <a:cxn ang="0">
                  <a:pos x="26" y="39"/>
                </a:cxn>
              </a:cxnLst>
              <a:rect l="0" t="0" r="r" b="b"/>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w="9525">
              <a:noFill/>
              <a:round/>
              <a:headEnd/>
              <a:tailEnd/>
            </a:ln>
          </p:spPr>
          <p:txBody>
            <a:bodyPr/>
            <a:lstStyle/>
            <a:p>
              <a:endParaRPr lang="en-US"/>
            </a:p>
          </p:txBody>
        </p:sp>
        <p:sp>
          <p:nvSpPr>
            <p:cNvPr id="64" name="Freeform 68"/>
            <p:cNvSpPr>
              <a:spLocks/>
            </p:cNvSpPr>
            <p:nvPr/>
          </p:nvSpPr>
          <p:spPr bwMode="auto">
            <a:xfrm>
              <a:off x="1136" y="2679"/>
              <a:ext cx="42" cy="14"/>
            </a:xfrm>
            <a:custGeom>
              <a:avLst/>
              <a:gdLst/>
              <a:ahLst/>
              <a:cxnLst>
                <a:cxn ang="0">
                  <a:pos x="17" y="36"/>
                </a:cxn>
                <a:cxn ang="0">
                  <a:pos x="28" y="47"/>
                </a:cxn>
                <a:cxn ang="0">
                  <a:pos x="41" y="56"/>
                </a:cxn>
                <a:cxn ang="0">
                  <a:pos x="53" y="65"/>
                </a:cxn>
                <a:cxn ang="0">
                  <a:pos x="67" y="71"/>
                </a:cxn>
                <a:cxn ang="0">
                  <a:pos x="81" y="77"/>
                </a:cxn>
                <a:cxn ang="0">
                  <a:pos x="96" y="80"/>
                </a:cxn>
                <a:cxn ang="0">
                  <a:pos x="112" y="83"/>
                </a:cxn>
                <a:cxn ang="0">
                  <a:pos x="127" y="84"/>
                </a:cxn>
                <a:cxn ang="0">
                  <a:pos x="134" y="84"/>
                </a:cxn>
                <a:cxn ang="0">
                  <a:pos x="142" y="83"/>
                </a:cxn>
                <a:cxn ang="0">
                  <a:pos x="149" y="83"/>
                </a:cxn>
                <a:cxn ang="0">
                  <a:pos x="156" y="81"/>
                </a:cxn>
                <a:cxn ang="0">
                  <a:pos x="163" y="79"/>
                </a:cxn>
                <a:cxn ang="0">
                  <a:pos x="170" y="78"/>
                </a:cxn>
                <a:cxn ang="0">
                  <a:pos x="176" y="75"/>
                </a:cxn>
                <a:cxn ang="0">
                  <a:pos x="183" y="73"/>
                </a:cxn>
                <a:cxn ang="0">
                  <a:pos x="187" y="69"/>
                </a:cxn>
                <a:cxn ang="0">
                  <a:pos x="190" y="67"/>
                </a:cxn>
                <a:cxn ang="0">
                  <a:pos x="194" y="63"/>
                </a:cxn>
                <a:cxn ang="0">
                  <a:pos x="197" y="61"/>
                </a:cxn>
                <a:cxn ang="0">
                  <a:pos x="200" y="57"/>
                </a:cxn>
                <a:cxn ang="0">
                  <a:pos x="204" y="54"/>
                </a:cxn>
                <a:cxn ang="0">
                  <a:pos x="207" y="50"/>
                </a:cxn>
                <a:cxn ang="0">
                  <a:pos x="210" y="45"/>
                </a:cxn>
                <a:cxn ang="0">
                  <a:pos x="201" y="51"/>
                </a:cxn>
                <a:cxn ang="0">
                  <a:pos x="191" y="57"/>
                </a:cxn>
                <a:cxn ang="0">
                  <a:pos x="181" y="62"/>
                </a:cxn>
                <a:cxn ang="0">
                  <a:pos x="171" y="66"/>
                </a:cxn>
                <a:cxn ang="0">
                  <a:pos x="160" y="69"/>
                </a:cxn>
                <a:cxn ang="0">
                  <a:pos x="149" y="71"/>
                </a:cxn>
                <a:cxn ang="0">
                  <a:pos x="138" y="73"/>
                </a:cxn>
                <a:cxn ang="0">
                  <a:pos x="127" y="73"/>
                </a:cxn>
                <a:cxn ang="0">
                  <a:pos x="118" y="73"/>
                </a:cxn>
                <a:cxn ang="0">
                  <a:pos x="108" y="72"/>
                </a:cxn>
                <a:cxn ang="0">
                  <a:pos x="99" y="71"/>
                </a:cxn>
                <a:cxn ang="0">
                  <a:pos x="89" y="68"/>
                </a:cxn>
                <a:cxn ang="0">
                  <a:pos x="80" y="65"/>
                </a:cxn>
                <a:cxn ang="0">
                  <a:pos x="71" y="62"/>
                </a:cxn>
                <a:cxn ang="0">
                  <a:pos x="63" y="57"/>
                </a:cxn>
                <a:cxn ang="0">
                  <a:pos x="55" y="54"/>
                </a:cxn>
                <a:cxn ang="0">
                  <a:pos x="39" y="43"/>
                </a:cxn>
                <a:cxn ang="0">
                  <a:pos x="25" y="30"/>
                </a:cxn>
                <a:cxn ang="0">
                  <a:pos x="12" y="17"/>
                </a:cxn>
                <a:cxn ang="0">
                  <a:pos x="0" y="0"/>
                </a:cxn>
                <a:cxn ang="0">
                  <a:pos x="1" y="5"/>
                </a:cxn>
                <a:cxn ang="0">
                  <a:pos x="3" y="9"/>
                </a:cxn>
                <a:cxn ang="0">
                  <a:pos x="5" y="14"/>
                </a:cxn>
                <a:cxn ang="0">
                  <a:pos x="7" y="19"/>
                </a:cxn>
                <a:cxn ang="0">
                  <a:pos x="9" y="24"/>
                </a:cxn>
                <a:cxn ang="0">
                  <a:pos x="12" y="27"/>
                </a:cxn>
                <a:cxn ang="0">
                  <a:pos x="14" y="32"/>
                </a:cxn>
                <a:cxn ang="0">
                  <a:pos x="17" y="36"/>
                </a:cxn>
              </a:cxnLst>
              <a:rect l="0" t="0" r="r" b="b"/>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w="9525">
              <a:noFill/>
              <a:round/>
              <a:headEnd/>
              <a:tailEnd/>
            </a:ln>
          </p:spPr>
          <p:txBody>
            <a:bodyPr/>
            <a:lstStyle/>
            <a:p>
              <a:endParaRPr lang="en-US"/>
            </a:p>
          </p:txBody>
        </p:sp>
        <p:sp>
          <p:nvSpPr>
            <p:cNvPr id="65" name="Freeform 69"/>
            <p:cNvSpPr>
              <a:spLocks/>
            </p:cNvSpPr>
            <p:nvPr/>
          </p:nvSpPr>
          <p:spPr bwMode="auto">
            <a:xfrm>
              <a:off x="1135" y="2677"/>
              <a:ext cx="45" cy="15"/>
            </a:xfrm>
            <a:custGeom>
              <a:avLst/>
              <a:gdLst/>
              <a:ahLst/>
              <a:cxnLst>
                <a:cxn ang="0">
                  <a:pos x="12" y="35"/>
                </a:cxn>
                <a:cxn ang="0">
                  <a:pos x="24" y="48"/>
                </a:cxn>
                <a:cxn ang="0">
                  <a:pos x="37" y="60"/>
                </a:cxn>
                <a:cxn ang="0">
                  <a:pos x="50" y="71"/>
                </a:cxn>
                <a:cxn ang="0">
                  <a:pos x="65" y="79"/>
                </a:cxn>
                <a:cxn ang="0">
                  <a:pos x="81" y="86"/>
                </a:cxn>
                <a:cxn ang="0">
                  <a:pos x="97" y="91"/>
                </a:cxn>
                <a:cxn ang="0">
                  <a:pos x="115" y="95"/>
                </a:cxn>
                <a:cxn ang="0">
                  <a:pos x="132" y="95"/>
                </a:cxn>
                <a:cxn ang="0">
                  <a:pos x="142" y="95"/>
                </a:cxn>
                <a:cxn ang="0">
                  <a:pos x="151" y="94"/>
                </a:cxn>
                <a:cxn ang="0">
                  <a:pos x="160" y="92"/>
                </a:cxn>
                <a:cxn ang="0">
                  <a:pos x="169" y="90"/>
                </a:cxn>
                <a:cxn ang="0">
                  <a:pos x="178" y="88"/>
                </a:cxn>
                <a:cxn ang="0">
                  <a:pos x="187" y="84"/>
                </a:cxn>
                <a:cxn ang="0">
                  <a:pos x="195" y="80"/>
                </a:cxn>
                <a:cxn ang="0">
                  <a:pos x="203" y="77"/>
                </a:cxn>
                <a:cxn ang="0">
                  <a:pos x="206" y="73"/>
                </a:cxn>
                <a:cxn ang="0">
                  <a:pos x="209" y="70"/>
                </a:cxn>
                <a:cxn ang="0">
                  <a:pos x="212" y="67"/>
                </a:cxn>
                <a:cxn ang="0">
                  <a:pos x="214" y="64"/>
                </a:cxn>
                <a:cxn ang="0">
                  <a:pos x="217" y="60"/>
                </a:cxn>
                <a:cxn ang="0">
                  <a:pos x="219" y="56"/>
                </a:cxn>
                <a:cxn ang="0">
                  <a:pos x="222" y="53"/>
                </a:cxn>
                <a:cxn ang="0">
                  <a:pos x="224" y="49"/>
                </a:cxn>
                <a:cxn ang="0">
                  <a:pos x="214" y="56"/>
                </a:cxn>
                <a:cxn ang="0">
                  <a:pos x="204" y="64"/>
                </a:cxn>
                <a:cxn ang="0">
                  <a:pos x="193" y="70"/>
                </a:cxn>
                <a:cxn ang="0">
                  <a:pos x="181" y="76"/>
                </a:cxn>
                <a:cxn ang="0">
                  <a:pos x="170" y="79"/>
                </a:cxn>
                <a:cxn ang="0">
                  <a:pos x="157" y="82"/>
                </a:cxn>
                <a:cxn ang="0">
                  <a:pos x="145" y="84"/>
                </a:cxn>
                <a:cxn ang="0">
                  <a:pos x="132" y="84"/>
                </a:cxn>
                <a:cxn ang="0">
                  <a:pos x="122" y="84"/>
                </a:cxn>
                <a:cxn ang="0">
                  <a:pos x="112" y="83"/>
                </a:cxn>
                <a:cxn ang="0">
                  <a:pos x="101" y="82"/>
                </a:cxn>
                <a:cxn ang="0">
                  <a:pos x="92" y="78"/>
                </a:cxn>
                <a:cxn ang="0">
                  <a:pos x="82" y="76"/>
                </a:cxn>
                <a:cxn ang="0">
                  <a:pos x="73" y="71"/>
                </a:cxn>
                <a:cxn ang="0">
                  <a:pos x="64" y="67"/>
                </a:cxn>
                <a:cxn ang="0">
                  <a:pos x="56" y="61"/>
                </a:cxn>
                <a:cxn ang="0">
                  <a:pos x="47" y="55"/>
                </a:cxn>
                <a:cxn ang="0">
                  <a:pos x="40" y="49"/>
                </a:cxn>
                <a:cxn ang="0">
                  <a:pos x="32" y="42"/>
                </a:cxn>
                <a:cxn ang="0">
                  <a:pos x="25" y="35"/>
                </a:cxn>
                <a:cxn ang="0">
                  <a:pos x="18" y="28"/>
                </a:cxn>
                <a:cxn ang="0">
                  <a:pos x="12" y="19"/>
                </a:cxn>
                <a:cxn ang="0">
                  <a:pos x="6" y="10"/>
                </a:cxn>
                <a:cxn ang="0">
                  <a:pos x="0" y="0"/>
                </a:cxn>
                <a:cxn ang="0">
                  <a:pos x="1" y="5"/>
                </a:cxn>
                <a:cxn ang="0">
                  <a:pos x="2" y="10"/>
                </a:cxn>
                <a:cxn ang="0">
                  <a:pos x="4" y="13"/>
                </a:cxn>
                <a:cxn ang="0">
                  <a:pos x="5" y="18"/>
                </a:cxn>
                <a:cxn ang="0">
                  <a:pos x="7" y="23"/>
                </a:cxn>
                <a:cxn ang="0">
                  <a:pos x="8" y="26"/>
                </a:cxn>
                <a:cxn ang="0">
                  <a:pos x="10" y="30"/>
                </a:cxn>
                <a:cxn ang="0">
                  <a:pos x="12" y="35"/>
                </a:cxn>
              </a:cxnLst>
              <a:rect l="0" t="0" r="r" b="b"/>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w="9525">
              <a:noFill/>
              <a:round/>
              <a:headEnd/>
              <a:tailEnd/>
            </a:ln>
          </p:spPr>
          <p:txBody>
            <a:bodyPr/>
            <a:lstStyle/>
            <a:p>
              <a:endParaRPr lang="en-US"/>
            </a:p>
          </p:txBody>
        </p:sp>
        <p:sp>
          <p:nvSpPr>
            <p:cNvPr id="66" name="Freeform 70"/>
            <p:cNvSpPr>
              <a:spLocks/>
            </p:cNvSpPr>
            <p:nvPr/>
          </p:nvSpPr>
          <p:spPr bwMode="auto">
            <a:xfrm>
              <a:off x="1135" y="2674"/>
              <a:ext cx="47" cy="18"/>
            </a:xfrm>
            <a:custGeom>
              <a:avLst/>
              <a:gdLst/>
              <a:ahLst/>
              <a:cxnLst>
                <a:cxn ang="0">
                  <a:pos x="20" y="50"/>
                </a:cxn>
                <a:cxn ang="0">
                  <a:pos x="47" y="76"/>
                </a:cxn>
                <a:cxn ang="0">
                  <a:pos x="71" y="90"/>
                </a:cxn>
                <a:cxn ang="0">
                  <a:pos x="88" y="98"/>
                </a:cxn>
                <a:cxn ang="0">
                  <a:pos x="107" y="104"/>
                </a:cxn>
                <a:cxn ang="0">
                  <a:pos x="126" y="106"/>
                </a:cxn>
                <a:cxn ang="0">
                  <a:pos x="146" y="106"/>
                </a:cxn>
                <a:cxn ang="0">
                  <a:pos x="168" y="102"/>
                </a:cxn>
                <a:cxn ang="0">
                  <a:pos x="189" y="95"/>
                </a:cxn>
                <a:cxn ang="0">
                  <a:pos x="209" y="84"/>
                </a:cxn>
                <a:cxn ang="0">
                  <a:pos x="220" y="76"/>
                </a:cxn>
                <a:cxn ang="0">
                  <a:pos x="224" y="70"/>
                </a:cxn>
                <a:cxn ang="0">
                  <a:pos x="228" y="63"/>
                </a:cxn>
                <a:cxn ang="0">
                  <a:pos x="233" y="57"/>
                </a:cxn>
                <a:cxn ang="0">
                  <a:pos x="235" y="53"/>
                </a:cxn>
                <a:cxn ang="0">
                  <a:pos x="235" y="52"/>
                </a:cxn>
                <a:cxn ang="0">
                  <a:pos x="235" y="52"/>
                </a:cxn>
                <a:cxn ang="0">
                  <a:pos x="235" y="52"/>
                </a:cxn>
                <a:cxn ang="0">
                  <a:pos x="224" y="62"/>
                </a:cxn>
                <a:cxn ang="0">
                  <a:pos x="201" y="77"/>
                </a:cxn>
                <a:cxn ang="0">
                  <a:pos x="176" y="88"/>
                </a:cxn>
                <a:cxn ang="0">
                  <a:pos x="149" y="94"/>
                </a:cxn>
                <a:cxn ang="0">
                  <a:pos x="124" y="95"/>
                </a:cxn>
                <a:cxn ang="0">
                  <a:pos x="103" y="92"/>
                </a:cxn>
                <a:cxn ang="0">
                  <a:pos x="83" y="84"/>
                </a:cxn>
                <a:cxn ang="0">
                  <a:pos x="64" y="75"/>
                </a:cxn>
                <a:cxn ang="0">
                  <a:pos x="47" y="63"/>
                </a:cxn>
                <a:cxn ang="0">
                  <a:pos x="31" y="47"/>
                </a:cxn>
                <a:cxn ang="0">
                  <a:pos x="17" y="30"/>
                </a:cxn>
                <a:cxn ang="0">
                  <a:pos x="6" y="11"/>
                </a:cxn>
                <a:cxn ang="0">
                  <a:pos x="1" y="5"/>
                </a:cxn>
                <a:cxn ang="0">
                  <a:pos x="2" y="14"/>
                </a:cxn>
                <a:cxn ang="0">
                  <a:pos x="4" y="21"/>
                </a:cxn>
                <a:cxn ang="0">
                  <a:pos x="7" y="29"/>
                </a:cxn>
              </a:cxnLst>
              <a:rect l="0" t="0" r="r" b="b"/>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3"/>
                  </a:lnTo>
                  <a:lnTo>
                    <a:pt x="235" y="52"/>
                  </a:lnTo>
                  <a:lnTo>
                    <a:pt x="235" y="52"/>
                  </a:lnTo>
                  <a:lnTo>
                    <a:pt x="235" y="52"/>
                  </a:lnTo>
                  <a:lnTo>
                    <a:pt x="235" y="52"/>
                  </a:lnTo>
                  <a:lnTo>
                    <a:pt x="235" y="52"/>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w="9525">
              <a:noFill/>
              <a:round/>
              <a:headEnd/>
              <a:tailEnd/>
            </a:ln>
          </p:spPr>
          <p:txBody>
            <a:bodyPr/>
            <a:lstStyle/>
            <a:p>
              <a:endParaRPr lang="en-US"/>
            </a:p>
          </p:txBody>
        </p:sp>
        <p:sp>
          <p:nvSpPr>
            <p:cNvPr id="67" name="Freeform 71"/>
            <p:cNvSpPr>
              <a:spLocks/>
            </p:cNvSpPr>
            <p:nvPr/>
          </p:nvSpPr>
          <p:spPr bwMode="auto">
            <a:xfrm>
              <a:off x="1134" y="2672"/>
              <a:ext cx="49" cy="19"/>
            </a:xfrm>
            <a:custGeom>
              <a:avLst/>
              <a:gdLst/>
              <a:ahLst/>
              <a:cxnLst>
                <a:cxn ang="0">
                  <a:pos x="10" y="40"/>
                </a:cxn>
                <a:cxn ang="0">
                  <a:pos x="22" y="58"/>
                </a:cxn>
                <a:cxn ang="0">
                  <a:pos x="36" y="72"/>
                </a:cxn>
                <a:cxn ang="0">
                  <a:pos x="51" y="85"/>
                </a:cxn>
                <a:cxn ang="0">
                  <a:pos x="68" y="97"/>
                </a:cxn>
                <a:cxn ang="0">
                  <a:pos x="86" y="106"/>
                </a:cxn>
                <a:cxn ang="0">
                  <a:pos x="105" y="112"/>
                </a:cxn>
                <a:cxn ang="0">
                  <a:pos x="126" y="114"/>
                </a:cxn>
                <a:cxn ang="0">
                  <a:pos x="149" y="114"/>
                </a:cxn>
                <a:cxn ang="0">
                  <a:pos x="174" y="109"/>
                </a:cxn>
                <a:cxn ang="0">
                  <a:pos x="197" y="100"/>
                </a:cxn>
                <a:cxn ang="0">
                  <a:pos x="218" y="86"/>
                </a:cxn>
                <a:cxn ang="0">
                  <a:pos x="229" y="78"/>
                </a:cxn>
                <a:cxn ang="0">
                  <a:pos x="232" y="74"/>
                </a:cxn>
                <a:cxn ang="0">
                  <a:pos x="233" y="72"/>
                </a:cxn>
                <a:cxn ang="0">
                  <a:pos x="235" y="68"/>
                </a:cxn>
                <a:cxn ang="0">
                  <a:pos x="237" y="65"/>
                </a:cxn>
                <a:cxn ang="0">
                  <a:pos x="238" y="61"/>
                </a:cxn>
                <a:cxn ang="0">
                  <a:pos x="240" y="58"/>
                </a:cxn>
                <a:cxn ang="0">
                  <a:pos x="241" y="54"/>
                </a:cxn>
                <a:cxn ang="0">
                  <a:pos x="230" y="64"/>
                </a:cxn>
                <a:cxn ang="0">
                  <a:pos x="207" y="83"/>
                </a:cxn>
                <a:cxn ang="0">
                  <a:pos x="180" y="96"/>
                </a:cxn>
                <a:cxn ang="0">
                  <a:pos x="151" y="103"/>
                </a:cxn>
                <a:cxn ang="0">
                  <a:pos x="125" y="103"/>
                </a:cxn>
                <a:cxn ang="0">
                  <a:pos x="102" y="100"/>
                </a:cxn>
                <a:cxn ang="0">
                  <a:pos x="82" y="92"/>
                </a:cxn>
                <a:cxn ang="0">
                  <a:pos x="63" y="82"/>
                </a:cxn>
                <a:cxn ang="0">
                  <a:pos x="45" y="67"/>
                </a:cxn>
                <a:cxn ang="0">
                  <a:pos x="30" y="52"/>
                </a:cxn>
                <a:cxn ang="0">
                  <a:pos x="16" y="32"/>
                </a:cxn>
                <a:cxn ang="0">
                  <a:pos x="5" y="11"/>
                </a:cxn>
                <a:cxn ang="0">
                  <a:pos x="0" y="4"/>
                </a:cxn>
                <a:cxn ang="0">
                  <a:pos x="1" y="11"/>
                </a:cxn>
                <a:cxn ang="0">
                  <a:pos x="2" y="19"/>
                </a:cxn>
                <a:cxn ang="0">
                  <a:pos x="3" y="26"/>
                </a:cxn>
              </a:cxnLst>
              <a:rect l="0" t="0" r="r" b="b"/>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w="9525">
              <a:noFill/>
              <a:round/>
              <a:headEnd/>
              <a:tailEnd/>
            </a:ln>
          </p:spPr>
          <p:txBody>
            <a:bodyPr/>
            <a:lstStyle/>
            <a:p>
              <a:endParaRPr lang="en-US"/>
            </a:p>
          </p:txBody>
        </p:sp>
        <p:sp>
          <p:nvSpPr>
            <p:cNvPr id="68" name="Freeform 72"/>
            <p:cNvSpPr>
              <a:spLocks/>
            </p:cNvSpPr>
            <p:nvPr/>
          </p:nvSpPr>
          <p:spPr bwMode="auto">
            <a:xfrm>
              <a:off x="1134" y="2669"/>
              <a:ext cx="50" cy="21"/>
            </a:xfrm>
            <a:custGeom>
              <a:avLst/>
              <a:gdLst/>
              <a:ahLst/>
              <a:cxnLst>
                <a:cxn ang="0">
                  <a:pos x="7" y="39"/>
                </a:cxn>
                <a:cxn ang="0">
                  <a:pos x="18" y="58"/>
                </a:cxn>
                <a:cxn ang="0">
                  <a:pos x="32" y="75"/>
                </a:cxn>
                <a:cxn ang="0">
                  <a:pos x="48" y="91"/>
                </a:cxn>
                <a:cxn ang="0">
                  <a:pos x="65" y="103"/>
                </a:cxn>
                <a:cxn ang="0">
                  <a:pos x="84" y="112"/>
                </a:cxn>
                <a:cxn ang="0">
                  <a:pos x="104" y="120"/>
                </a:cxn>
                <a:cxn ang="0">
                  <a:pos x="125" y="123"/>
                </a:cxn>
                <a:cxn ang="0">
                  <a:pos x="150" y="122"/>
                </a:cxn>
                <a:cxn ang="0">
                  <a:pos x="177" y="116"/>
                </a:cxn>
                <a:cxn ang="0">
                  <a:pos x="202" y="105"/>
                </a:cxn>
                <a:cxn ang="0">
                  <a:pos x="225" y="90"/>
                </a:cxn>
                <a:cxn ang="0">
                  <a:pos x="238" y="76"/>
                </a:cxn>
                <a:cxn ang="0">
                  <a:pos x="241" y="69"/>
                </a:cxn>
                <a:cxn ang="0">
                  <a:pos x="243" y="62"/>
                </a:cxn>
                <a:cxn ang="0">
                  <a:pos x="245" y="56"/>
                </a:cxn>
                <a:cxn ang="0">
                  <a:pos x="236" y="66"/>
                </a:cxn>
                <a:cxn ang="0">
                  <a:pos x="211" y="87"/>
                </a:cxn>
                <a:cxn ang="0">
                  <a:pos x="183" y="103"/>
                </a:cxn>
                <a:cxn ang="0">
                  <a:pos x="152" y="111"/>
                </a:cxn>
                <a:cxn ang="0">
                  <a:pos x="125" y="112"/>
                </a:cxn>
                <a:cxn ang="0">
                  <a:pos x="101" y="108"/>
                </a:cxn>
                <a:cxn ang="0">
                  <a:pos x="80" y="99"/>
                </a:cxn>
                <a:cxn ang="0">
                  <a:pos x="61" y="87"/>
                </a:cxn>
                <a:cxn ang="0">
                  <a:pos x="43" y="73"/>
                </a:cxn>
                <a:cxn ang="0">
                  <a:pos x="28" y="55"/>
                </a:cxn>
                <a:cxn ang="0">
                  <a:pos x="15" y="34"/>
                </a:cxn>
                <a:cxn ang="0">
                  <a:pos x="4" y="12"/>
                </a:cxn>
                <a:cxn ang="0">
                  <a:pos x="0" y="3"/>
                </a:cxn>
                <a:cxn ang="0">
                  <a:pos x="0" y="11"/>
                </a:cxn>
                <a:cxn ang="0">
                  <a:pos x="0" y="18"/>
                </a:cxn>
                <a:cxn ang="0">
                  <a:pos x="1" y="25"/>
                </a:cxn>
              </a:cxnLst>
              <a:rect l="0" t="0" r="r" b="b"/>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w="9525">
              <a:noFill/>
              <a:round/>
              <a:headEnd/>
              <a:tailEnd/>
            </a:ln>
          </p:spPr>
          <p:txBody>
            <a:bodyPr/>
            <a:lstStyle/>
            <a:p>
              <a:endParaRPr lang="en-US"/>
            </a:p>
          </p:txBody>
        </p:sp>
        <p:sp>
          <p:nvSpPr>
            <p:cNvPr id="69" name="Freeform 73"/>
            <p:cNvSpPr>
              <a:spLocks/>
            </p:cNvSpPr>
            <p:nvPr/>
          </p:nvSpPr>
          <p:spPr bwMode="auto">
            <a:xfrm>
              <a:off x="1134" y="2667"/>
              <a:ext cx="50" cy="22"/>
            </a:xfrm>
            <a:custGeom>
              <a:avLst/>
              <a:gdLst/>
              <a:ahLst/>
              <a:cxnLst>
                <a:cxn ang="0">
                  <a:pos x="5" y="40"/>
                </a:cxn>
                <a:cxn ang="0">
                  <a:pos x="16" y="61"/>
                </a:cxn>
                <a:cxn ang="0">
                  <a:pos x="30" y="79"/>
                </a:cxn>
                <a:cxn ang="0">
                  <a:pos x="45" y="96"/>
                </a:cxn>
                <a:cxn ang="0">
                  <a:pos x="63" y="111"/>
                </a:cxn>
                <a:cxn ang="0">
                  <a:pos x="82" y="121"/>
                </a:cxn>
                <a:cxn ang="0">
                  <a:pos x="102" y="129"/>
                </a:cxn>
                <a:cxn ang="0">
                  <a:pos x="125" y="132"/>
                </a:cxn>
                <a:cxn ang="0">
                  <a:pos x="151" y="132"/>
                </a:cxn>
                <a:cxn ang="0">
                  <a:pos x="180" y="125"/>
                </a:cxn>
                <a:cxn ang="0">
                  <a:pos x="207" y="112"/>
                </a:cxn>
                <a:cxn ang="0">
                  <a:pos x="230" y="93"/>
                </a:cxn>
                <a:cxn ang="0">
                  <a:pos x="243" y="77"/>
                </a:cxn>
                <a:cxn ang="0">
                  <a:pos x="245" y="71"/>
                </a:cxn>
                <a:cxn ang="0">
                  <a:pos x="247" y="64"/>
                </a:cxn>
                <a:cxn ang="0">
                  <a:pos x="249" y="58"/>
                </a:cxn>
                <a:cxn ang="0">
                  <a:pos x="239" y="69"/>
                </a:cxn>
                <a:cxn ang="0">
                  <a:pos x="214" y="94"/>
                </a:cxn>
                <a:cxn ang="0">
                  <a:pos x="185" y="112"/>
                </a:cxn>
                <a:cxn ang="0">
                  <a:pos x="161" y="119"/>
                </a:cxn>
                <a:cxn ang="0">
                  <a:pos x="145" y="121"/>
                </a:cxn>
                <a:cxn ang="0">
                  <a:pos x="124" y="121"/>
                </a:cxn>
                <a:cxn ang="0">
                  <a:pos x="100" y="117"/>
                </a:cxn>
                <a:cxn ang="0">
                  <a:pos x="79" y="108"/>
                </a:cxn>
                <a:cxn ang="0">
                  <a:pos x="59" y="95"/>
                </a:cxn>
                <a:cxn ang="0">
                  <a:pos x="42" y="79"/>
                </a:cxn>
                <a:cxn ang="0">
                  <a:pos x="27" y="60"/>
                </a:cxn>
                <a:cxn ang="0">
                  <a:pos x="14" y="37"/>
                </a:cxn>
                <a:cxn ang="0">
                  <a:pos x="5" y="14"/>
                </a:cxn>
                <a:cxn ang="0">
                  <a:pos x="1" y="4"/>
                </a:cxn>
                <a:cxn ang="0">
                  <a:pos x="0" y="11"/>
                </a:cxn>
                <a:cxn ang="0">
                  <a:pos x="0" y="18"/>
                </a:cxn>
                <a:cxn ang="0">
                  <a:pos x="0" y="26"/>
                </a:cxn>
              </a:cxnLst>
              <a:rect l="0" t="0" r="r" b="b"/>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w="9525">
              <a:noFill/>
              <a:round/>
              <a:headEnd/>
              <a:tailEnd/>
            </a:ln>
          </p:spPr>
          <p:txBody>
            <a:bodyPr/>
            <a:lstStyle/>
            <a:p>
              <a:endParaRPr lang="en-US"/>
            </a:p>
          </p:txBody>
        </p:sp>
        <p:sp>
          <p:nvSpPr>
            <p:cNvPr id="70" name="Freeform 74"/>
            <p:cNvSpPr>
              <a:spLocks/>
            </p:cNvSpPr>
            <p:nvPr/>
          </p:nvSpPr>
          <p:spPr bwMode="auto">
            <a:xfrm>
              <a:off x="1134" y="2665"/>
              <a:ext cx="51" cy="23"/>
            </a:xfrm>
            <a:custGeom>
              <a:avLst/>
              <a:gdLst/>
              <a:ahLst/>
              <a:cxnLst>
                <a:cxn ang="0">
                  <a:pos x="4" y="40"/>
                </a:cxn>
                <a:cxn ang="0">
                  <a:pos x="15" y="62"/>
                </a:cxn>
                <a:cxn ang="0">
                  <a:pos x="28" y="83"/>
                </a:cxn>
                <a:cxn ang="0">
                  <a:pos x="43" y="101"/>
                </a:cxn>
                <a:cxn ang="0">
                  <a:pos x="61" y="115"/>
                </a:cxn>
                <a:cxn ang="0">
                  <a:pos x="80" y="127"/>
                </a:cxn>
                <a:cxn ang="0">
                  <a:pos x="101" y="136"/>
                </a:cxn>
                <a:cxn ang="0">
                  <a:pos x="125" y="140"/>
                </a:cxn>
                <a:cxn ang="0">
                  <a:pos x="152" y="139"/>
                </a:cxn>
                <a:cxn ang="0">
                  <a:pos x="183" y="131"/>
                </a:cxn>
                <a:cxn ang="0">
                  <a:pos x="211" y="115"/>
                </a:cxn>
                <a:cxn ang="0">
                  <a:pos x="236" y="94"/>
                </a:cxn>
                <a:cxn ang="0">
                  <a:pos x="247" y="77"/>
                </a:cxn>
                <a:cxn ang="0">
                  <a:pos x="249" y="71"/>
                </a:cxn>
                <a:cxn ang="0">
                  <a:pos x="250" y="64"/>
                </a:cxn>
                <a:cxn ang="0">
                  <a:pos x="251" y="58"/>
                </a:cxn>
                <a:cxn ang="0">
                  <a:pos x="247" y="62"/>
                </a:cxn>
                <a:cxn ang="0">
                  <a:pos x="236" y="78"/>
                </a:cxn>
                <a:cxn ang="0">
                  <a:pos x="223" y="91"/>
                </a:cxn>
                <a:cxn ang="0">
                  <a:pos x="209" y="103"/>
                </a:cxn>
                <a:cxn ang="0">
                  <a:pos x="195" y="114"/>
                </a:cxn>
                <a:cxn ang="0">
                  <a:pos x="179" y="121"/>
                </a:cxn>
                <a:cxn ang="0">
                  <a:pos x="162" y="126"/>
                </a:cxn>
                <a:cxn ang="0">
                  <a:pos x="145" y="130"/>
                </a:cxn>
                <a:cxn ang="0">
                  <a:pos x="124" y="128"/>
                </a:cxn>
                <a:cxn ang="0">
                  <a:pos x="100" y="124"/>
                </a:cxn>
                <a:cxn ang="0">
                  <a:pos x="78" y="114"/>
                </a:cxn>
                <a:cxn ang="0">
                  <a:pos x="58" y="101"/>
                </a:cxn>
                <a:cxn ang="0">
                  <a:pos x="41" y="84"/>
                </a:cxn>
                <a:cxn ang="0">
                  <a:pos x="26" y="62"/>
                </a:cxn>
                <a:cxn ang="0">
                  <a:pos x="14" y="40"/>
                </a:cxn>
                <a:cxn ang="0">
                  <a:pos x="6" y="15"/>
                </a:cxn>
                <a:cxn ang="0">
                  <a:pos x="2" y="4"/>
                </a:cxn>
                <a:cxn ang="0">
                  <a:pos x="1" y="11"/>
                </a:cxn>
                <a:cxn ang="0">
                  <a:pos x="1" y="17"/>
                </a:cxn>
                <a:cxn ang="0">
                  <a:pos x="0" y="24"/>
                </a:cxn>
              </a:cxnLst>
              <a:rect l="0" t="0" r="r" b="b"/>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w="9525">
              <a:noFill/>
              <a:round/>
              <a:headEnd/>
              <a:tailEnd/>
            </a:ln>
          </p:spPr>
          <p:txBody>
            <a:bodyPr/>
            <a:lstStyle/>
            <a:p>
              <a:endParaRPr lang="en-US"/>
            </a:p>
          </p:txBody>
        </p:sp>
        <p:sp>
          <p:nvSpPr>
            <p:cNvPr id="71" name="Freeform 75"/>
            <p:cNvSpPr>
              <a:spLocks/>
            </p:cNvSpPr>
            <p:nvPr/>
          </p:nvSpPr>
          <p:spPr bwMode="auto">
            <a:xfrm>
              <a:off x="1135" y="2663"/>
              <a:ext cx="50" cy="24"/>
            </a:xfrm>
            <a:custGeom>
              <a:avLst/>
              <a:gdLst/>
              <a:ahLst/>
              <a:cxnLst>
                <a:cxn ang="0">
                  <a:pos x="4" y="39"/>
                </a:cxn>
                <a:cxn ang="0">
                  <a:pos x="13" y="62"/>
                </a:cxn>
                <a:cxn ang="0">
                  <a:pos x="26" y="85"/>
                </a:cxn>
                <a:cxn ang="0">
                  <a:pos x="41" y="104"/>
                </a:cxn>
                <a:cxn ang="0">
                  <a:pos x="58" y="120"/>
                </a:cxn>
                <a:cxn ang="0">
                  <a:pos x="78" y="133"/>
                </a:cxn>
                <a:cxn ang="0">
                  <a:pos x="99" y="142"/>
                </a:cxn>
                <a:cxn ang="0">
                  <a:pos x="123" y="146"/>
                </a:cxn>
                <a:cxn ang="0">
                  <a:pos x="144" y="146"/>
                </a:cxn>
                <a:cxn ang="0">
                  <a:pos x="160" y="144"/>
                </a:cxn>
                <a:cxn ang="0">
                  <a:pos x="184" y="137"/>
                </a:cxn>
                <a:cxn ang="0">
                  <a:pos x="213" y="119"/>
                </a:cxn>
                <a:cxn ang="0">
                  <a:pos x="238" y="94"/>
                </a:cxn>
                <a:cxn ang="0">
                  <a:pos x="249" y="76"/>
                </a:cxn>
                <a:cxn ang="0">
                  <a:pos x="250" y="70"/>
                </a:cxn>
                <a:cxn ang="0">
                  <a:pos x="251" y="62"/>
                </a:cxn>
                <a:cxn ang="0">
                  <a:pos x="251" y="57"/>
                </a:cxn>
                <a:cxn ang="0">
                  <a:pos x="247" y="62"/>
                </a:cxn>
                <a:cxn ang="0">
                  <a:pos x="237" y="79"/>
                </a:cxn>
                <a:cxn ang="0">
                  <a:pos x="224" y="95"/>
                </a:cxn>
                <a:cxn ang="0">
                  <a:pos x="210" y="108"/>
                </a:cxn>
                <a:cxn ang="0">
                  <a:pos x="196" y="119"/>
                </a:cxn>
                <a:cxn ang="0">
                  <a:pos x="179" y="127"/>
                </a:cxn>
                <a:cxn ang="0">
                  <a:pos x="162" y="133"/>
                </a:cxn>
                <a:cxn ang="0">
                  <a:pos x="144" y="136"/>
                </a:cxn>
                <a:cxn ang="0">
                  <a:pos x="123" y="136"/>
                </a:cxn>
                <a:cxn ang="0">
                  <a:pos x="98" y="130"/>
                </a:cxn>
                <a:cxn ang="0">
                  <a:pos x="76" y="120"/>
                </a:cxn>
                <a:cxn ang="0">
                  <a:pos x="57" y="106"/>
                </a:cxn>
                <a:cxn ang="0">
                  <a:pos x="39" y="88"/>
                </a:cxn>
                <a:cxn ang="0">
                  <a:pos x="25" y="66"/>
                </a:cxn>
                <a:cxn ang="0">
                  <a:pos x="14" y="41"/>
                </a:cxn>
                <a:cxn ang="0">
                  <a:pos x="7" y="15"/>
                </a:cxn>
                <a:cxn ang="0">
                  <a:pos x="4" y="3"/>
                </a:cxn>
                <a:cxn ang="0">
                  <a:pos x="3" y="10"/>
                </a:cxn>
                <a:cxn ang="0">
                  <a:pos x="1" y="16"/>
                </a:cxn>
                <a:cxn ang="0">
                  <a:pos x="0" y="22"/>
                </a:cxn>
              </a:cxnLst>
              <a:rect l="0" t="0" r="r" b="b"/>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w="9525">
              <a:noFill/>
              <a:round/>
              <a:headEnd/>
              <a:tailEnd/>
            </a:ln>
          </p:spPr>
          <p:txBody>
            <a:bodyPr/>
            <a:lstStyle/>
            <a:p>
              <a:endParaRPr lang="en-US"/>
            </a:p>
          </p:txBody>
        </p:sp>
        <p:sp>
          <p:nvSpPr>
            <p:cNvPr id="72" name="Freeform 76"/>
            <p:cNvSpPr>
              <a:spLocks/>
            </p:cNvSpPr>
            <p:nvPr/>
          </p:nvSpPr>
          <p:spPr bwMode="auto">
            <a:xfrm>
              <a:off x="1135" y="2661"/>
              <a:ext cx="50" cy="25"/>
            </a:xfrm>
            <a:custGeom>
              <a:avLst/>
              <a:gdLst/>
              <a:ahLst/>
              <a:cxnLst>
                <a:cxn ang="0">
                  <a:pos x="3" y="39"/>
                </a:cxn>
                <a:cxn ang="0">
                  <a:pos x="11" y="64"/>
                </a:cxn>
                <a:cxn ang="0">
                  <a:pos x="23" y="86"/>
                </a:cxn>
                <a:cxn ang="0">
                  <a:pos x="38" y="108"/>
                </a:cxn>
                <a:cxn ang="0">
                  <a:pos x="55" y="125"/>
                </a:cxn>
                <a:cxn ang="0">
                  <a:pos x="75" y="138"/>
                </a:cxn>
                <a:cxn ang="0">
                  <a:pos x="97" y="148"/>
                </a:cxn>
                <a:cxn ang="0">
                  <a:pos x="121" y="152"/>
                </a:cxn>
                <a:cxn ang="0">
                  <a:pos x="142" y="154"/>
                </a:cxn>
                <a:cxn ang="0">
                  <a:pos x="159" y="150"/>
                </a:cxn>
                <a:cxn ang="0">
                  <a:pos x="176" y="145"/>
                </a:cxn>
                <a:cxn ang="0">
                  <a:pos x="192" y="138"/>
                </a:cxn>
                <a:cxn ang="0">
                  <a:pos x="206" y="127"/>
                </a:cxn>
                <a:cxn ang="0">
                  <a:pos x="220" y="115"/>
                </a:cxn>
                <a:cxn ang="0">
                  <a:pos x="233" y="102"/>
                </a:cxn>
                <a:cxn ang="0">
                  <a:pos x="244" y="86"/>
                </a:cxn>
                <a:cxn ang="0">
                  <a:pos x="249" y="74"/>
                </a:cxn>
                <a:cxn ang="0">
                  <a:pos x="249" y="69"/>
                </a:cxn>
                <a:cxn ang="0">
                  <a:pos x="249" y="63"/>
                </a:cxn>
                <a:cxn ang="0">
                  <a:pos x="249" y="57"/>
                </a:cxn>
                <a:cxn ang="0">
                  <a:pos x="245" y="63"/>
                </a:cxn>
                <a:cxn ang="0">
                  <a:pos x="236" y="80"/>
                </a:cxn>
                <a:cxn ang="0">
                  <a:pos x="223" y="97"/>
                </a:cxn>
                <a:cxn ang="0">
                  <a:pos x="210" y="112"/>
                </a:cxn>
                <a:cxn ang="0">
                  <a:pos x="195" y="124"/>
                </a:cxn>
                <a:cxn ang="0">
                  <a:pos x="179" y="133"/>
                </a:cxn>
                <a:cxn ang="0">
                  <a:pos x="161" y="139"/>
                </a:cxn>
                <a:cxn ang="0">
                  <a:pos x="143" y="143"/>
                </a:cxn>
                <a:cxn ang="0">
                  <a:pos x="121" y="142"/>
                </a:cxn>
                <a:cxn ang="0">
                  <a:pos x="96" y="137"/>
                </a:cxn>
                <a:cxn ang="0">
                  <a:pos x="74" y="126"/>
                </a:cxn>
                <a:cxn ang="0">
                  <a:pos x="54" y="110"/>
                </a:cxn>
                <a:cxn ang="0">
                  <a:pos x="37" y="91"/>
                </a:cxn>
                <a:cxn ang="0">
                  <a:pos x="24" y="69"/>
                </a:cxn>
                <a:cxn ang="0">
                  <a:pos x="14" y="43"/>
                </a:cxn>
                <a:cxn ang="0">
                  <a:pos x="8" y="15"/>
                </a:cxn>
                <a:cxn ang="0">
                  <a:pos x="5" y="3"/>
                </a:cxn>
                <a:cxn ang="0">
                  <a:pos x="4" y="9"/>
                </a:cxn>
                <a:cxn ang="0">
                  <a:pos x="2" y="16"/>
                </a:cxn>
                <a:cxn ang="0">
                  <a:pos x="1" y="22"/>
                </a:cxn>
              </a:cxnLst>
              <a:rect l="0" t="0" r="r" b="b"/>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w="9525">
              <a:noFill/>
              <a:round/>
              <a:headEnd/>
              <a:tailEnd/>
            </a:ln>
          </p:spPr>
          <p:txBody>
            <a:bodyPr/>
            <a:lstStyle/>
            <a:p>
              <a:endParaRPr lang="en-US"/>
            </a:p>
          </p:txBody>
        </p:sp>
        <p:sp>
          <p:nvSpPr>
            <p:cNvPr id="73" name="Freeform 77"/>
            <p:cNvSpPr>
              <a:spLocks/>
            </p:cNvSpPr>
            <p:nvPr/>
          </p:nvSpPr>
          <p:spPr bwMode="auto">
            <a:xfrm>
              <a:off x="1136" y="2659"/>
              <a:ext cx="49" cy="26"/>
            </a:xfrm>
            <a:custGeom>
              <a:avLst/>
              <a:gdLst/>
              <a:ahLst/>
              <a:cxnLst>
                <a:cxn ang="0">
                  <a:pos x="2" y="38"/>
                </a:cxn>
                <a:cxn ang="0">
                  <a:pos x="9" y="64"/>
                </a:cxn>
                <a:cxn ang="0">
                  <a:pos x="20" y="89"/>
                </a:cxn>
                <a:cxn ang="0">
                  <a:pos x="34" y="111"/>
                </a:cxn>
                <a:cxn ang="0">
                  <a:pos x="52" y="129"/>
                </a:cxn>
                <a:cxn ang="0">
                  <a:pos x="71" y="143"/>
                </a:cxn>
                <a:cxn ang="0">
                  <a:pos x="93" y="153"/>
                </a:cxn>
                <a:cxn ang="0">
                  <a:pos x="118" y="159"/>
                </a:cxn>
                <a:cxn ang="0">
                  <a:pos x="139" y="159"/>
                </a:cxn>
                <a:cxn ang="0">
                  <a:pos x="157" y="156"/>
                </a:cxn>
                <a:cxn ang="0">
                  <a:pos x="174" y="150"/>
                </a:cxn>
                <a:cxn ang="0">
                  <a:pos x="191" y="142"/>
                </a:cxn>
                <a:cxn ang="0">
                  <a:pos x="205" y="131"/>
                </a:cxn>
                <a:cxn ang="0">
                  <a:pos x="219" y="118"/>
                </a:cxn>
                <a:cxn ang="0">
                  <a:pos x="232" y="102"/>
                </a:cxn>
                <a:cxn ang="0">
                  <a:pos x="242" y="85"/>
                </a:cxn>
                <a:cxn ang="0">
                  <a:pos x="246" y="74"/>
                </a:cxn>
                <a:cxn ang="0">
                  <a:pos x="246" y="68"/>
                </a:cxn>
                <a:cxn ang="0">
                  <a:pos x="246" y="60"/>
                </a:cxn>
                <a:cxn ang="0">
                  <a:pos x="246" y="54"/>
                </a:cxn>
                <a:cxn ang="0">
                  <a:pos x="242" y="62"/>
                </a:cxn>
                <a:cxn ang="0">
                  <a:pos x="233" y="82"/>
                </a:cxn>
                <a:cxn ang="0">
                  <a:pos x="221" y="99"/>
                </a:cxn>
                <a:cxn ang="0">
                  <a:pos x="208" y="114"/>
                </a:cxn>
                <a:cxn ang="0">
                  <a:pos x="193" y="127"/>
                </a:cxn>
                <a:cxn ang="0">
                  <a:pos x="177" y="137"/>
                </a:cxn>
                <a:cxn ang="0">
                  <a:pos x="159" y="144"/>
                </a:cxn>
                <a:cxn ang="0">
                  <a:pos x="140" y="148"/>
                </a:cxn>
                <a:cxn ang="0">
                  <a:pos x="118" y="148"/>
                </a:cxn>
                <a:cxn ang="0">
                  <a:pos x="93" y="142"/>
                </a:cxn>
                <a:cxn ang="0">
                  <a:pos x="71" y="131"/>
                </a:cxn>
                <a:cxn ang="0">
                  <a:pos x="52" y="115"/>
                </a:cxn>
                <a:cxn ang="0">
                  <a:pos x="35" y="95"/>
                </a:cxn>
                <a:cxn ang="0">
                  <a:pos x="22" y="72"/>
                </a:cxn>
                <a:cxn ang="0">
                  <a:pos x="13" y="46"/>
                </a:cxn>
                <a:cxn ang="0">
                  <a:pos x="8" y="17"/>
                </a:cxn>
                <a:cxn ang="0">
                  <a:pos x="8" y="3"/>
                </a:cxn>
                <a:cxn ang="0">
                  <a:pos x="8" y="2"/>
                </a:cxn>
                <a:cxn ang="0">
                  <a:pos x="8" y="0"/>
                </a:cxn>
                <a:cxn ang="0">
                  <a:pos x="8" y="0"/>
                </a:cxn>
                <a:cxn ang="0">
                  <a:pos x="7" y="3"/>
                </a:cxn>
                <a:cxn ang="0">
                  <a:pos x="4" y="9"/>
                </a:cxn>
                <a:cxn ang="0">
                  <a:pos x="2" y="14"/>
                </a:cxn>
                <a:cxn ang="0">
                  <a:pos x="1" y="20"/>
                </a:cxn>
              </a:cxnLst>
              <a:rect l="0" t="0" r="r" b="b"/>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3"/>
                  </a:lnTo>
                  <a:lnTo>
                    <a:pt x="8" y="2"/>
                  </a:lnTo>
                  <a:lnTo>
                    <a:pt x="8" y="2"/>
                  </a:lnTo>
                  <a:lnTo>
                    <a:pt x="8" y="2"/>
                  </a:lnTo>
                  <a:lnTo>
                    <a:pt x="8" y="0"/>
                  </a:lnTo>
                  <a:lnTo>
                    <a:pt x="8" y="0"/>
                  </a:lnTo>
                  <a:lnTo>
                    <a:pt x="8" y="0"/>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w="9525">
              <a:noFill/>
              <a:round/>
              <a:headEnd/>
              <a:tailEnd/>
            </a:ln>
          </p:spPr>
          <p:txBody>
            <a:bodyPr/>
            <a:lstStyle/>
            <a:p>
              <a:endParaRPr lang="en-US"/>
            </a:p>
          </p:txBody>
        </p:sp>
        <p:sp>
          <p:nvSpPr>
            <p:cNvPr id="74" name="Freeform 78"/>
            <p:cNvSpPr>
              <a:spLocks/>
            </p:cNvSpPr>
            <p:nvPr/>
          </p:nvSpPr>
          <p:spPr bwMode="auto">
            <a:xfrm>
              <a:off x="1136" y="2657"/>
              <a:ext cx="49" cy="27"/>
            </a:xfrm>
            <a:custGeom>
              <a:avLst/>
              <a:gdLst/>
              <a:ahLst/>
              <a:cxnLst>
                <a:cxn ang="0">
                  <a:pos x="2" y="36"/>
                </a:cxn>
                <a:cxn ang="0">
                  <a:pos x="8" y="64"/>
                </a:cxn>
                <a:cxn ang="0">
                  <a:pos x="18" y="90"/>
                </a:cxn>
                <a:cxn ang="0">
                  <a:pos x="31" y="112"/>
                </a:cxn>
                <a:cxn ang="0">
                  <a:pos x="48" y="131"/>
                </a:cxn>
                <a:cxn ang="0">
                  <a:pos x="68" y="147"/>
                </a:cxn>
                <a:cxn ang="0">
                  <a:pos x="90" y="158"/>
                </a:cxn>
                <a:cxn ang="0">
                  <a:pos x="115" y="163"/>
                </a:cxn>
                <a:cxn ang="0">
                  <a:pos x="137" y="164"/>
                </a:cxn>
                <a:cxn ang="0">
                  <a:pos x="155" y="160"/>
                </a:cxn>
                <a:cxn ang="0">
                  <a:pos x="173" y="154"/>
                </a:cxn>
                <a:cxn ang="0">
                  <a:pos x="189" y="145"/>
                </a:cxn>
                <a:cxn ang="0">
                  <a:pos x="204" y="133"/>
                </a:cxn>
                <a:cxn ang="0">
                  <a:pos x="217" y="118"/>
                </a:cxn>
                <a:cxn ang="0">
                  <a:pos x="230" y="101"/>
                </a:cxn>
                <a:cxn ang="0">
                  <a:pos x="239" y="84"/>
                </a:cxn>
                <a:cxn ang="0">
                  <a:pos x="243" y="70"/>
                </a:cxn>
                <a:cxn ang="0">
                  <a:pos x="243" y="64"/>
                </a:cxn>
                <a:cxn ang="0">
                  <a:pos x="242" y="58"/>
                </a:cxn>
                <a:cxn ang="0">
                  <a:pos x="241" y="52"/>
                </a:cxn>
                <a:cxn ang="0">
                  <a:pos x="238" y="61"/>
                </a:cxn>
                <a:cxn ang="0">
                  <a:pos x="230" y="81"/>
                </a:cxn>
                <a:cxn ang="0">
                  <a:pos x="219" y="100"/>
                </a:cxn>
                <a:cxn ang="0">
                  <a:pos x="206" y="116"/>
                </a:cxn>
                <a:cxn ang="0">
                  <a:pos x="191" y="130"/>
                </a:cxn>
                <a:cxn ang="0">
                  <a:pos x="174" y="141"/>
                </a:cxn>
                <a:cxn ang="0">
                  <a:pos x="156" y="148"/>
                </a:cxn>
                <a:cxn ang="0">
                  <a:pos x="137" y="153"/>
                </a:cxn>
                <a:cxn ang="0">
                  <a:pos x="115" y="152"/>
                </a:cxn>
                <a:cxn ang="0">
                  <a:pos x="91" y="147"/>
                </a:cxn>
                <a:cxn ang="0">
                  <a:pos x="70" y="136"/>
                </a:cxn>
                <a:cxn ang="0">
                  <a:pos x="52" y="121"/>
                </a:cxn>
                <a:cxn ang="0">
                  <a:pos x="36" y="101"/>
                </a:cxn>
                <a:cxn ang="0">
                  <a:pos x="23" y="80"/>
                </a:cxn>
                <a:cxn ang="0">
                  <a:pos x="14" y="55"/>
                </a:cxn>
                <a:cxn ang="0">
                  <a:pos x="10" y="27"/>
                </a:cxn>
                <a:cxn ang="0">
                  <a:pos x="9" y="12"/>
                </a:cxn>
                <a:cxn ang="0">
                  <a:pos x="9" y="8"/>
                </a:cxn>
                <a:cxn ang="0">
                  <a:pos x="9" y="4"/>
                </a:cxn>
                <a:cxn ang="0">
                  <a:pos x="10" y="1"/>
                </a:cxn>
                <a:cxn ang="0">
                  <a:pos x="9" y="0"/>
                </a:cxn>
                <a:cxn ang="0">
                  <a:pos x="9" y="1"/>
                </a:cxn>
                <a:cxn ang="0">
                  <a:pos x="8" y="2"/>
                </a:cxn>
                <a:cxn ang="0">
                  <a:pos x="8" y="3"/>
                </a:cxn>
                <a:cxn ang="0">
                  <a:pos x="7" y="6"/>
                </a:cxn>
                <a:cxn ang="0">
                  <a:pos x="5" y="10"/>
                </a:cxn>
                <a:cxn ang="0">
                  <a:pos x="3" y="14"/>
                </a:cxn>
                <a:cxn ang="0">
                  <a:pos x="1" y="19"/>
                </a:cxn>
              </a:cxnLst>
              <a:rect l="0" t="0" r="r" b="b"/>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9" y="1"/>
                  </a:lnTo>
                  <a:lnTo>
                    <a:pt x="9" y="1"/>
                  </a:lnTo>
                  <a:lnTo>
                    <a:pt x="8" y="2"/>
                  </a:lnTo>
                  <a:lnTo>
                    <a:pt x="8" y="2"/>
                  </a:lnTo>
                  <a:lnTo>
                    <a:pt x="8" y="3"/>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w="9525">
              <a:noFill/>
              <a:round/>
              <a:headEnd/>
              <a:tailEnd/>
            </a:ln>
          </p:spPr>
          <p:txBody>
            <a:bodyPr/>
            <a:lstStyle/>
            <a:p>
              <a:endParaRPr lang="en-US"/>
            </a:p>
          </p:txBody>
        </p:sp>
        <p:sp>
          <p:nvSpPr>
            <p:cNvPr id="75" name="Freeform 79"/>
            <p:cNvSpPr>
              <a:spLocks/>
            </p:cNvSpPr>
            <p:nvPr/>
          </p:nvSpPr>
          <p:spPr bwMode="auto">
            <a:xfrm>
              <a:off x="1137" y="2655"/>
              <a:ext cx="48" cy="28"/>
            </a:xfrm>
            <a:custGeom>
              <a:avLst/>
              <a:gdLst/>
              <a:ahLst/>
              <a:cxnLst>
                <a:cxn ang="0">
                  <a:pos x="0" y="21"/>
                </a:cxn>
                <a:cxn ang="0">
                  <a:pos x="0" y="21"/>
                </a:cxn>
                <a:cxn ang="0">
                  <a:pos x="0" y="23"/>
                </a:cxn>
                <a:cxn ang="0">
                  <a:pos x="0" y="24"/>
                </a:cxn>
                <a:cxn ang="0">
                  <a:pos x="0" y="38"/>
                </a:cxn>
                <a:cxn ang="0">
                  <a:pos x="5" y="67"/>
                </a:cxn>
                <a:cxn ang="0">
                  <a:pos x="14" y="93"/>
                </a:cxn>
                <a:cxn ang="0">
                  <a:pos x="27" y="116"/>
                </a:cxn>
                <a:cxn ang="0">
                  <a:pos x="44" y="136"/>
                </a:cxn>
                <a:cxn ang="0">
                  <a:pos x="63" y="152"/>
                </a:cxn>
                <a:cxn ang="0">
                  <a:pos x="85" y="163"/>
                </a:cxn>
                <a:cxn ang="0">
                  <a:pos x="110" y="169"/>
                </a:cxn>
                <a:cxn ang="0">
                  <a:pos x="132" y="169"/>
                </a:cxn>
                <a:cxn ang="0">
                  <a:pos x="151" y="165"/>
                </a:cxn>
                <a:cxn ang="0">
                  <a:pos x="169" y="158"/>
                </a:cxn>
                <a:cxn ang="0">
                  <a:pos x="185" y="148"/>
                </a:cxn>
                <a:cxn ang="0">
                  <a:pos x="200" y="135"/>
                </a:cxn>
                <a:cxn ang="0">
                  <a:pos x="213" y="120"/>
                </a:cxn>
                <a:cxn ang="0">
                  <a:pos x="225" y="103"/>
                </a:cxn>
                <a:cxn ang="0">
                  <a:pos x="234" y="83"/>
                </a:cxn>
                <a:cxn ang="0">
                  <a:pos x="237" y="69"/>
                </a:cxn>
                <a:cxn ang="0">
                  <a:pos x="236" y="63"/>
                </a:cxn>
                <a:cxn ang="0">
                  <a:pos x="235" y="57"/>
                </a:cxn>
                <a:cxn ang="0">
                  <a:pos x="234" y="51"/>
                </a:cxn>
                <a:cxn ang="0">
                  <a:pos x="231" y="61"/>
                </a:cxn>
                <a:cxn ang="0">
                  <a:pos x="224" y="83"/>
                </a:cxn>
                <a:cxn ang="0">
                  <a:pos x="214" y="102"/>
                </a:cxn>
                <a:cxn ang="0">
                  <a:pos x="201" y="120"/>
                </a:cxn>
                <a:cxn ang="0">
                  <a:pos x="187" y="134"/>
                </a:cxn>
                <a:cxn ang="0">
                  <a:pos x="170" y="146"/>
                </a:cxn>
                <a:cxn ang="0">
                  <a:pos x="152" y="154"/>
                </a:cxn>
                <a:cxn ang="0">
                  <a:pos x="132" y="158"/>
                </a:cxn>
                <a:cxn ang="0">
                  <a:pos x="111" y="158"/>
                </a:cxn>
                <a:cxn ang="0">
                  <a:pos x="88" y="152"/>
                </a:cxn>
                <a:cxn ang="0">
                  <a:pos x="67" y="142"/>
                </a:cxn>
                <a:cxn ang="0">
                  <a:pos x="50" y="128"/>
                </a:cxn>
                <a:cxn ang="0">
                  <a:pos x="34" y="110"/>
                </a:cxn>
                <a:cxn ang="0">
                  <a:pos x="22" y="89"/>
                </a:cxn>
                <a:cxn ang="0">
                  <a:pos x="14" y="63"/>
                </a:cxn>
                <a:cxn ang="0">
                  <a:pos x="9" y="37"/>
                </a:cxn>
                <a:cxn ang="0">
                  <a:pos x="9" y="20"/>
                </a:cxn>
                <a:cxn ang="0">
                  <a:pos x="9" y="15"/>
                </a:cxn>
                <a:cxn ang="0">
                  <a:pos x="9" y="9"/>
                </a:cxn>
                <a:cxn ang="0">
                  <a:pos x="10" y="3"/>
                </a:cxn>
                <a:cxn ang="0">
                  <a:pos x="9" y="2"/>
                </a:cxn>
                <a:cxn ang="0">
                  <a:pos x="7" y="6"/>
                </a:cxn>
                <a:cxn ang="0">
                  <a:pos x="5" y="9"/>
                </a:cxn>
                <a:cxn ang="0">
                  <a:pos x="3" y="13"/>
                </a:cxn>
                <a:cxn ang="0">
                  <a:pos x="2" y="15"/>
                </a:cxn>
                <a:cxn ang="0">
                  <a:pos x="1" y="17"/>
                </a:cxn>
                <a:cxn ang="0">
                  <a:pos x="1" y="19"/>
                </a:cxn>
                <a:cxn ang="0">
                  <a:pos x="0" y="20"/>
                </a:cxn>
              </a:cxnLst>
              <a:rect l="0" t="0" r="r" b="b"/>
              <a:pathLst>
                <a:path w="238" h="169">
                  <a:moveTo>
                    <a:pt x="0" y="21"/>
                  </a:moveTo>
                  <a:lnTo>
                    <a:pt x="0" y="21"/>
                  </a:lnTo>
                  <a:lnTo>
                    <a:pt x="0" y="21"/>
                  </a:lnTo>
                  <a:lnTo>
                    <a:pt x="0" y="21"/>
                  </a:lnTo>
                  <a:lnTo>
                    <a:pt x="0" y="23"/>
                  </a:lnTo>
                  <a:lnTo>
                    <a:pt x="0" y="23"/>
                  </a:lnTo>
                  <a:lnTo>
                    <a:pt x="0" y="23"/>
                  </a:lnTo>
                  <a:lnTo>
                    <a:pt x="0" y="24"/>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w="9525">
              <a:noFill/>
              <a:round/>
              <a:headEnd/>
              <a:tailEnd/>
            </a:ln>
          </p:spPr>
          <p:txBody>
            <a:bodyPr/>
            <a:lstStyle/>
            <a:p>
              <a:endParaRPr lang="en-US"/>
            </a:p>
          </p:txBody>
        </p:sp>
        <p:sp>
          <p:nvSpPr>
            <p:cNvPr id="76" name="Freeform 80"/>
            <p:cNvSpPr>
              <a:spLocks/>
            </p:cNvSpPr>
            <p:nvPr/>
          </p:nvSpPr>
          <p:spPr bwMode="auto">
            <a:xfrm>
              <a:off x="1138" y="2654"/>
              <a:ext cx="46" cy="29"/>
            </a:xfrm>
            <a:custGeom>
              <a:avLst/>
              <a:gdLst/>
              <a:ahLst/>
              <a:cxnLst>
                <a:cxn ang="0">
                  <a:pos x="1" y="22"/>
                </a:cxn>
                <a:cxn ang="0">
                  <a:pos x="0" y="25"/>
                </a:cxn>
                <a:cxn ang="0">
                  <a:pos x="0" y="29"/>
                </a:cxn>
                <a:cxn ang="0">
                  <a:pos x="0" y="33"/>
                </a:cxn>
                <a:cxn ang="0">
                  <a:pos x="1" y="48"/>
                </a:cxn>
                <a:cxn ang="0">
                  <a:pos x="5" y="76"/>
                </a:cxn>
                <a:cxn ang="0">
                  <a:pos x="14" y="101"/>
                </a:cxn>
                <a:cxn ang="0">
                  <a:pos x="27" y="122"/>
                </a:cxn>
                <a:cxn ang="0">
                  <a:pos x="43" y="142"/>
                </a:cxn>
                <a:cxn ang="0">
                  <a:pos x="61" y="157"/>
                </a:cxn>
                <a:cxn ang="0">
                  <a:pos x="82" y="168"/>
                </a:cxn>
                <a:cxn ang="0">
                  <a:pos x="106" y="173"/>
                </a:cxn>
                <a:cxn ang="0">
                  <a:pos x="128" y="174"/>
                </a:cxn>
                <a:cxn ang="0">
                  <a:pos x="147" y="169"/>
                </a:cxn>
                <a:cxn ang="0">
                  <a:pos x="165" y="162"/>
                </a:cxn>
                <a:cxn ang="0">
                  <a:pos x="182" y="151"/>
                </a:cxn>
                <a:cxn ang="0">
                  <a:pos x="197" y="137"/>
                </a:cxn>
                <a:cxn ang="0">
                  <a:pos x="210" y="121"/>
                </a:cxn>
                <a:cxn ang="0">
                  <a:pos x="221" y="102"/>
                </a:cxn>
                <a:cxn ang="0">
                  <a:pos x="229" y="82"/>
                </a:cxn>
                <a:cxn ang="0">
                  <a:pos x="231" y="67"/>
                </a:cxn>
                <a:cxn ang="0">
                  <a:pos x="230" y="61"/>
                </a:cxn>
                <a:cxn ang="0">
                  <a:pos x="229" y="55"/>
                </a:cxn>
                <a:cxn ang="0">
                  <a:pos x="227" y="51"/>
                </a:cxn>
                <a:cxn ang="0">
                  <a:pos x="225" y="59"/>
                </a:cxn>
                <a:cxn ang="0">
                  <a:pos x="219" y="82"/>
                </a:cxn>
                <a:cxn ang="0">
                  <a:pos x="209" y="103"/>
                </a:cxn>
                <a:cxn ang="0">
                  <a:pos x="197" y="121"/>
                </a:cxn>
                <a:cxn ang="0">
                  <a:pos x="183" y="137"/>
                </a:cxn>
                <a:cxn ang="0">
                  <a:pos x="167" y="149"/>
                </a:cxn>
                <a:cxn ang="0">
                  <a:pos x="148" y="158"/>
                </a:cxn>
                <a:cxn ang="0">
                  <a:pos x="128" y="162"/>
                </a:cxn>
                <a:cxn ang="0">
                  <a:pos x="107" y="162"/>
                </a:cxn>
                <a:cxn ang="0">
                  <a:pos x="85" y="157"/>
                </a:cxn>
                <a:cxn ang="0">
                  <a:pos x="66" y="148"/>
                </a:cxn>
                <a:cxn ang="0">
                  <a:pos x="48" y="133"/>
                </a:cxn>
                <a:cxn ang="0">
                  <a:pos x="34" y="116"/>
                </a:cxn>
                <a:cxn ang="0">
                  <a:pos x="22" y="95"/>
                </a:cxn>
                <a:cxn ang="0">
                  <a:pos x="14" y="72"/>
                </a:cxn>
                <a:cxn ang="0">
                  <a:pos x="10" y="47"/>
                </a:cxn>
                <a:cxn ang="0">
                  <a:pos x="9" y="29"/>
                </a:cxn>
                <a:cxn ang="0">
                  <a:pos x="10" y="21"/>
                </a:cxn>
                <a:cxn ang="0">
                  <a:pos x="11" y="13"/>
                </a:cxn>
                <a:cxn ang="0">
                  <a:pos x="12" y="5"/>
                </a:cxn>
                <a:cxn ang="0">
                  <a:pos x="11" y="3"/>
                </a:cxn>
                <a:cxn ang="0">
                  <a:pos x="8" y="7"/>
                </a:cxn>
                <a:cxn ang="0">
                  <a:pos x="5" y="12"/>
                </a:cxn>
                <a:cxn ang="0">
                  <a:pos x="2" y="18"/>
                </a:cxn>
              </a:cxnLst>
              <a:rect l="0" t="0" r="r" b="b"/>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w="9525">
              <a:noFill/>
              <a:round/>
              <a:headEnd/>
              <a:tailEnd/>
            </a:ln>
          </p:spPr>
          <p:txBody>
            <a:bodyPr/>
            <a:lstStyle/>
            <a:p>
              <a:endParaRPr lang="en-US"/>
            </a:p>
          </p:txBody>
        </p:sp>
        <p:sp>
          <p:nvSpPr>
            <p:cNvPr id="77" name="Freeform 81"/>
            <p:cNvSpPr>
              <a:spLocks/>
            </p:cNvSpPr>
            <p:nvPr/>
          </p:nvSpPr>
          <p:spPr bwMode="auto">
            <a:xfrm>
              <a:off x="1139" y="2652"/>
              <a:ext cx="45" cy="30"/>
            </a:xfrm>
            <a:custGeom>
              <a:avLst/>
              <a:gdLst/>
              <a:ahLst/>
              <a:cxnLst>
                <a:cxn ang="0">
                  <a:pos x="1" y="21"/>
                </a:cxn>
                <a:cxn ang="0">
                  <a:pos x="0" y="27"/>
                </a:cxn>
                <a:cxn ang="0">
                  <a:pos x="0" y="33"/>
                </a:cxn>
                <a:cxn ang="0">
                  <a:pos x="0" y="38"/>
                </a:cxn>
                <a:cxn ang="0">
                  <a:pos x="0" y="55"/>
                </a:cxn>
                <a:cxn ang="0">
                  <a:pos x="5" y="81"/>
                </a:cxn>
                <a:cxn ang="0">
                  <a:pos x="13" y="107"/>
                </a:cxn>
                <a:cxn ang="0">
                  <a:pos x="25" y="128"/>
                </a:cxn>
                <a:cxn ang="0">
                  <a:pos x="41" y="146"/>
                </a:cxn>
                <a:cxn ang="0">
                  <a:pos x="59" y="160"/>
                </a:cxn>
                <a:cxn ang="0">
                  <a:pos x="79" y="170"/>
                </a:cxn>
                <a:cxn ang="0">
                  <a:pos x="102" y="176"/>
                </a:cxn>
                <a:cxn ang="0">
                  <a:pos x="123" y="176"/>
                </a:cxn>
                <a:cxn ang="0">
                  <a:pos x="143" y="172"/>
                </a:cxn>
                <a:cxn ang="0">
                  <a:pos x="161" y="164"/>
                </a:cxn>
                <a:cxn ang="0">
                  <a:pos x="178" y="152"/>
                </a:cxn>
                <a:cxn ang="0">
                  <a:pos x="192" y="138"/>
                </a:cxn>
                <a:cxn ang="0">
                  <a:pos x="205" y="120"/>
                </a:cxn>
                <a:cxn ang="0">
                  <a:pos x="215" y="101"/>
                </a:cxn>
                <a:cxn ang="0">
                  <a:pos x="222" y="79"/>
                </a:cxn>
                <a:cxn ang="0">
                  <a:pos x="224" y="63"/>
                </a:cxn>
                <a:cxn ang="0">
                  <a:pos x="222" y="59"/>
                </a:cxn>
                <a:cxn ang="0">
                  <a:pos x="221" y="53"/>
                </a:cxn>
                <a:cxn ang="0">
                  <a:pos x="219" y="47"/>
                </a:cxn>
                <a:cxn ang="0">
                  <a:pos x="217" y="56"/>
                </a:cxn>
                <a:cxn ang="0">
                  <a:pos x="212" y="80"/>
                </a:cxn>
                <a:cxn ang="0">
                  <a:pos x="203" y="102"/>
                </a:cxn>
                <a:cxn ang="0">
                  <a:pos x="192" y="122"/>
                </a:cxn>
                <a:cxn ang="0">
                  <a:pos x="178" y="138"/>
                </a:cxn>
                <a:cxn ang="0">
                  <a:pos x="162" y="151"/>
                </a:cxn>
                <a:cxn ang="0">
                  <a:pos x="144" y="160"/>
                </a:cxn>
                <a:cxn ang="0">
                  <a:pos x="124" y="165"/>
                </a:cxn>
                <a:cxn ang="0">
                  <a:pos x="103" y="165"/>
                </a:cxn>
                <a:cxn ang="0">
                  <a:pos x="81" y="160"/>
                </a:cxn>
                <a:cxn ang="0">
                  <a:pos x="63" y="151"/>
                </a:cxn>
                <a:cxn ang="0">
                  <a:pos x="46" y="138"/>
                </a:cxn>
                <a:cxn ang="0">
                  <a:pos x="32" y="121"/>
                </a:cxn>
                <a:cxn ang="0">
                  <a:pos x="21" y="101"/>
                </a:cxn>
                <a:cxn ang="0">
                  <a:pos x="13" y="79"/>
                </a:cxn>
                <a:cxn ang="0">
                  <a:pos x="9" y="55"/>
                </a:cxn>
                <a:cxn ang="0">
                  <a:pos x="9" y="36"/>
                </a:cxn>
                <a:cxn ang="0">
                  <a:pos x="10" y="25"/>
                </a:cxn>
                <a:cxn ang="0">
                  <a:pos x="11" y="15"/>
                </a:cxn>
                <a:cxn ang="0">
                  <a:pos x="13" y="5"/>
                </a:cxn>
                <a:cxn ang="0">
                  <a:pos x="13" y="2"/>
                </a:cxn>
                <a:cxn ang="0">
                  <a:pos x="9" y="7"/>
                </a:cxn>
                <a:cxn ang="0">
                  <a:pos x="6" y="11"/>
                </a:cxn>
                <a:cxn ang="0">
                  <a:pos x="3" y="15"/>
                </a:cxn>
              </a:cxnLst>
              <a:rect l="0" t="0" r="r" b="b"/>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w="9525">
              <a:noFill/>
              <a:round/>
              <a:headEnd/>
              <a:tailEnd/>
            </a:ln>
          </p:spPr>
          <p:txBody>
            <a:bodyPr/>
            <a:lstStyle/>
            <a:p>
              <a:endParaRPr lang="en-US"/>
            </a:p>
          </p:txBody>
        </p:sp>
        <p:sp>
          <p:nvSpPr>
            <p:cNvPr id="78" name="Freeform 82"/>
            <p:cNvSpPr>
              <a:spLocks/>
            </p:cNvSpPr>
            <p:nvPr/>
          </p:nvSpPr>
          <p:spPr bwMode="auto">
            <a:xfrm>
              <a:off x="1140" y="2651"/>
              <a:ext cx="43" cy="30"/>
            </a:xfrm>
            <a:custGeom>
              <a:avLst/>
              <a:gdLst/>
              <a:ahLst/>
              <a:cxnLst>
                <a:cxn ang="0">
                  <a:pos x="3" y="22"/>
                </a:cxn>
                <a:cxn ang="0">
                  <a:pos x="2" y="30"/>
                </a:cxn>
                <a:cxn ang="0">
                  <a:pos x="1" y="38"/>
                </a:cxn>
                <a:cxn ang="0">
                  <a:pos x="0" y="46"/>
                </a:cxn>
                <a:cxn ang="0">
                  <a:pos x="1" y="64"/>
                </a:cxn>
                <a:cxn ang="0">
                  <a:pos x="5" y="89"/>
                </a:cxn>
                <a:cxn ang="0">
                  <a:pos x="13" y="112"/>
                </a:cxn>
                <a:cxn ang="0">
                  <a:pos x="25" y="133"/>
                </a:cxn>
                <a:cxn ang="0">
                  <a:pos x="39" y="150"/>
                </a:cxn>
                <a:cxn ang="0">
                  <a:pos x="57" y="165"/>
                </a:cxn>
                <a:cxn ang="0">
                  <a:pos x="76" y="174"/>
                </a:cxn>
                <a:cxn ang="0">
                  <a:pos x="98" y="179"/>
                </a:cxn>
                <a:cxn ang="0">
                  <a:pos x="119" y="179"/>
                </a:cxn>
                <a:cxn ang="0">
                  <a:pos x="139" y="175"/>
                </a:cxn>
                <a:cxn ang="0">
                  <a:pos x="158" y="167"/>
                </a:cxn>
                <a:cxn ang="0">
                  <a:pos x="174" y="154"/>
                </a:cxn>
                <a:cxn ang="0">
                  <a:pos x="188" y="138"/>
                </a:cxn>
                <a:cxn ang="0">
                  <a:pos x="200" y="120"/>
                </a:cxn>
                <a:cxn ang="0">
                  <a:pos x="210" y="99"/>
                </a:cxn>
                <a:cxn ang="0">
                  <a:pos x="216" y="76"/>
                </a:cxn>
                <a:cxn ang="0">
                  <a:pos x="217" y="62"/>
                </a:cxn>
                <a:cxn ang="0">
                  <a:pos x="215" y="56"/>
                </a:cxn>
                <a:cxn ang="0">
                  <a:pos x="212" y="50"/>
                </a:cxn>
                <a:cxn ang="0">
                  <a:pos x="210" y="45"/>
                </a:cxn>
                <a:cxn ang="0">
                  <a:pos x="209" y="44"/>
                </a:cxn>
                <a:cxn ang="0">
                  <a:pos x="209" y="45"/>
                </a:cxn>
                <a:cxn ang="0">
                  <a:pos x="209" y="47"/>
                </a:cxn>
                <a:cxn ang="0">
                  <a:pos x="209" y="50"/>
                </a:cxn>
                <a:cxn ang="0">
                  <a:pos x="209" y="63"/>
                </a:cxn>
                <a:cxn ang="0">
                  <a:pos x="205" y="86"/>
                </a:cxn>
                <a:cxn ang="0">
                  <a:pos x="196" y="107"/>
                </a:cxn>
                <a:cxn ang="0">
                  <a:pos x="185" y="126"/>
                </a:cxn>
                <a:cxn ang="0">
                  <a:pos x="172" y="142"/>
                </a:cxn>
                <a:cxn ang="0">
                  <a:pos x="156" y="155"/>
                </a:cxn>
                <a:cxn ang="0">
                  <a:pos x="139" y="165"/>
                </a:cxn>
                <a:cxn ang="0">
                  <a:pos x="119" y="168"/>
                </a:cxn>
                <a:cxn ang="0">
                  <a:pos x="99" y="168"/>
                </a:cxn>
                <a:cxn ang="0">
                  <a:pos x="79" y="165"/>
                </a:cxn>
                <a:cxn ang="0">
                  <a:pos x="61" y="155"/>
                </a:cxn>
                <a:cxn ang="0">
                  <a:pos x="45" y="142"/>
                </a:cxn>
                <a:cxn ang="0">
                  <a:pos x="32" y="126"/>
                </a:cxn>
                <a:cxn ang="0">
                  <a:pos x="21" y="107"/>
                </a:cxn>
                <a:cxn ang="0">
                  <a:pos x="14" y="86"/>
                </a:cxn>
                <a:cxn ang="0">
                  <a:pos x="10" y="63"/>
                </a:cxn>
                <a:cxn ang="0">
                  <a:pos x="9" y="44"/>
                </a:cxn>
                <a:cxn ang="0">
                  <a:pos x="11" y="32"/>
                </a:cxn>
                <a:cxn ang="0">
                  <a:pos x="13" y="18"/>
                </a:cxn>
                <a:cxn ang="0">
                  <a:pos x="16" y="6"/>
                </a:cxn>
                <a:cxn ang="0">
                  <a:pos x="16" y="3"/>
                </a:cxn>
                <a:cxn ang="0">
                  <a:pos x="13" y="6"/>
                </a:cxn>
                <a:cxn ang="0">
                  <a:pos x="9" y="11"/>
                </a:cxn>
                <a:cxn ang="0">
                  <a:pos x="5" y="16"/>
                </a:cxn>
              </a:cxnLst>
              <a:rect l="0" t="0" r="r" b="b"/>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w="9525">
              <a:noFill/>
              <a:round/>
              <a:headEnd/>
              <a:tailEnd/>
            </a:ln>
          </p:spPr>
          <p:txBody>
            <a:bodyPr/>
            <a:lstStyle/>
            <a:p>
              <a:endParaRPr lang="en-US"/>
            </a:p>
          </p:txBody>
        </p:sp>
        <p:sp>
          <p:nvSpPr>
            <p:cNvPr id="79" name="Freeform 83"/>
            <p:cNvSpPr>
              <a:spLocks/>
            </p:cNvSpPr>
            <p:nvPr/>
          </p:nvSpPr>
          <p:spPr bwMode="auto">
            <a:xfrm>
              <a:off x="1141" y="2650"/>
              <a:ext cx="42" cy="30"/>
            </a:xfrm>
            <a:custGeom>
              <a:avLst/>
              <a:gdLst/>
              <a:ahLst/>
              <a:cxnLst>
                <a:cxn ang="0">
                  <a:pos x="4" y="21"/>
                </a:cxn>
                <a:cxn ang="0">
                  <a:pos x="2" y="31"/>
                </a:cxn>
                <a:cxn ang="0">
                  <a:pos x="1" y="41"/>
                </a:cxn>
                <a:cxn ang="0">
                  <a:pos x="0" y="52"/>
                </a:cxn>
                <a:cxn ang="0">
                  <a:pos x="0" y="71"/>
                </a:cxn>
                <a:cxn ang="0">
                  <a:pos x="4" y="95"/>
                </a:cxn>
                <a:cxn ang="0">
                  <a:pos x="12" y="117"/>
                </a:cxn>
                <a:cxn ang="0">
                  <a:pos x="23" y="137"/>
                </a:cxn>
                <a:cxn ang="0">
                  <a:pos x="37" y="154"/>
                </a:cxn>
                <a:cxn ang="0">
                  <a:pos x="54" y="167"/>
                </a:cxn>
                <a:cxn ang="0">
                  <a:pos x="72" y="176"/>
                </a:cxn>
                <a:cxn ang="0">
                  <a:pos x="94" y="181"/>
                </a:cxn>
                <a:cxn ang="0">
                  <a:pos x="115" y="181"/>
                </a:cxn>
                <a:cxn ang="0">
                  <a:pos x="135" y="176"/>
                </a:cxn>
                <a:cxn ang="0">
                  <a:pos x="153" y="167"/>
                </a:cxn>
                <a:cxn ang="0">
                  <a:pos x="169" y="154"/>
                </a:cxn>
                <a:cxn ang="0">
                  <a:pos x="183" y="138"/>
                </a:cxn>
                <a:cxn ang="0">
                  <a:pos x="194" y="118"/>
                </a:cxn>
                <a:cxn ang="0">
                  <a:pos x="203" y="96"/>
                </a:cxn>
                <a:cxn ang="0">
                  <a:pos x="208" y="72"/>
                </a:cxn>
                <a:cxn ang="0">
                  <a:pos x="207" y="57"/>
                </a:cxn>
                <a:cxn ang="0">
                  <a:pos x="205" y="52"/>
                </a:cxn>
                <a:cxn ang="0">
                  <a:pos x="202" y="46"/>
                </a:cxn>
                <a:cxn ang="0">
                  <a:pos x="200" y="41"/>
                </a:cxn>
                <a:cxn ang="0">
                  <a:pos x="197" y="41"/>
                </a:cxn>
                <a:cxn ang="0">
                  <a:pos x="198" y="46"/>
                </a:cxn>
                <a:cxn ang="0">
                  <a:pos x="198" y="51"/>
                </a:cxn>
                <a:cxn ang="0">
                  <a:pos x="200" y="55"/>
                </a:cxn>
                <a:cxn ang="0">
                  <a:pos x="198" y="70"/>
                </a:cxn>
                <a:cxn ang="0">
                  <a:pos x="194" y="91"/>
                </a:cxn>
                <a:cxn ang="0">
                  <a:pos x="187" y="112"/>
                </a:cxn>
                <a:cxn ang="0">
                  <a:pos x="177" y="130"/>
                </a:cxn>
                <a:cxn ang="0">
                  <a:pos x="164" y="145"/>
                </a:cxn>
                <a:cxn ang="0">
                  <a:pos x="149" y="157"/>
                </a:cxn>
                <a:cxn ang="0">
                  <a:pos x="132" y="166"/>
                </a:cxn>
                <a:cxn ang="0">
                  <a:pos x="114" y="170"/>
                </a:cxn>
                <a:cxn ang="0">
                  <a:pos x="94" y="170"/>
                </a:cxn>
                <a:cxn ang="0">
                  <a:pos x="76" y="166"/>
                </a:cxn>
                <a:cxn ang="0">
                  <a:pos x="58" y="157"/>
                </a:cxn>
                <a:cxn ang="0">
                  <a:pos x="43" y="145"/>
                </a:cxn>
                <a:cxn ang="0">
                  <a:pos x="30" y="130"/>
                </a:cxn>
                <a:cxn ang="0">
                  <a:pos x="20" y="112"/>
                </a:cxn>
                <a:cxn ang="0">
                  <a:pos x="13" y="91"/>
                </a:cxn>
                <a:cxn ang="0">
                  <a:pos x="9" y="70"/>
                </a:cxn>
                <a:cxn ang="0">
                  <a:pos x="9" y="49"/>
                </a:cxn>
                <a:cxn ang="0">
                  <a:pos x="11" y="35"/>
                </a:cxn>
                <a:cxn ang="0">
                  <a:pos x="14" y="21"/>
                </a:cxn>
                <a:cxn ang="0">
                  <a:pos x="19" y="6"/>
                </a:cxn>
                <a:cxn ang="0">
                  <a:pos x="20" y="1"/>
                </a:cxn>
                <a:cxn ang="0">
                  <a:pos x="16" y="6"/>
                </a:cxn>
                <a:cxn ang="0">
                  <a:pos x="12" y="10"/>
                </a:cxn>
                <a:cxn ang="0">
                  <a:pos x="8" y="13"/>
                </a:cxn>
              </a:cxnLst>
              <a:rect l="0" t="0" r="r" b="b"/>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w="9525">
              <a:noFill/>
              <a:round/>
              <a:headEnd/>
              <a:tailEnd/>
            </a:ln>
          </p:spPr>
          <p:txBody>
            <a:bodyPr/>
            <a:lstStyle/>
            <a:p>
              <a:endParaRPr lang="en-US"/>
            </a:p>
          </p:txBody>
        </p:sp>
        <p:sp>
          <p:nvSpPr>
            <p:cNvPr id="80" name="Freeform 84"/>
            <p:cNvSpPr>
              <a:spLocks/>
            </p:cNvSpPr>
            <p:nvPr/>
          </p:nvSpPr>
          <p:spPr bwMode="auto">
            <a:xfrm>
              <a:off x="1142" y="2649"/>
              <a:ext cx="40" cy="30"/>
            </a:xfrm>
            <a:custGeom>
              <a:avLst/>
              <a:gdLst/>
              <a:ahLst/>
              <a:cxnLst>
                <a:cxn ang="0">
                  <a:pos x="200" y="64"/>
                </a:cxn>
                <a:cxn ang="0">
                  <a:pos x="200" y="61"/>
                </a:cxn>
                <a:cxn ang="0">
                  <a:pos x="200" y="59"/>
                </a:cxn>
                <a:cxn ang="0">
                  <a:pos x="200" y="58"/>
                </a:cxn>
                <a:cxn ang="0">
                  <a:pos x="198" y="53"/>
                </a:cxn>
                <a:cxn ang="0">
                  <a:pos x="196" y="48"/>
                </a:cxn>
                <a:cxn ang="0">
                  <a:pos x="192" y="42"/>
                </a:cxn>
                <a:cxn ang="0">
                  <a:pos x="188" y="37"/>
                </a:cxn>
                <a:cxn ang="0">
                  <a:pos x="187" y="38"/>
                </a:cxn>
                <a:cxn ang="0">
                  <a:pos x="189" y="46"/>
                </a:cxn>
                <a:cxn ang="0">
                  <a:pos x="190" y="53"/>
                </a:cxn>
                <a:cxn ang="0">
                  <a:pos x="190" y="61"/>
                </a:cxn>
                <a:cxn ang="0">
                  <a:pos x="190" y="76"/>
                </a:cxn>
                <a:cxn ang="0">
                  <a:pos x="186" y="97"/>
                </a:cxn>
                <a:cxn ang="0">
                  <a:pos x="179" y="116"/>
                </a:cxn>
                <a:cxn ang="0">
                  <a:pos x="169" y="133"/>
                </a:cxn>
                <a:cxn ang="0">
                  <a:pos x="157" y="147"/>
                </a:cxn>
                <a:cxn ang="0">
                  <a:pos x="143" y="159"/>
                </a:cxn>
                <a:cxn ang="0">
                  <a:pos x="127" y="168"/>
                </a:cxn>
                <a:cxn ang="0">
                  <a:pos x="109" y="173"/>
                </a:cxn>
                <a:cxn ang="0">
                  <a:pos x="91" y="173"/>
                </a:cxn>
                <a:cxn ang="0">
                  <a:pos x="73" y="168"/>
                </a:cxn>
                <a:cxn ang="0">
                  <a:pos x="56" y="159"/>
                </a:cxn>
                <a:cxn ang="0">
                  <a:pos x="42" y="147"/>
                </a:cxn>
                <a:cxn ang="0">
                  <a:pos x="30" y="133"/>
                </a:cxn>
                <a:cxn ang="0">
                  <a:pos x="20" y="116"/>
                </a:cxn>
                <a:cxn ang="0">
                  <a:pos x="13" y="97"/>
                </a:cxn>
                <a:cxn ang="0">
                  <a:pos x="10" y="76"/>
                </a:cxn>
                <a:cxn ang="0">
                  <a:pos x="9" y="55"/>
                </a:cxn>
                <a:cxn ang="0">
                  <a:pos x="12" y="38"/>
                </a:cxn>
                <a:cxn ang="0">
                  <a:pos x="16" y="22"/>
                </a:cxn>
                <a:cxn ang="0">
                  <a:pos x="23" y="7"/>
                </a:cxn>
                <a:cxn ang="0">
                  <a:pos x="25" y="1"/>
                </a:cxn>
                <a:cxn ang="0">
                  <a:pos x="20" y="5"/>
                </a:cxn>
                <a:cxn ang="0">
                  <a:pos x="16" y="8"/>
                </a:cxn>
                <a:cxn ang="0">
                  <a:pos x="11" y="13"/>
                </a:cxn>
                <a:cxn ang="0">
                  <a:pos x="7" y="20"/>
                </a:cxn>
                <a:cxn ang="0">
                  <a:pos x="4" y="32"/>
                </a:cxn>
                <a:cxn ang="0">
                  <a:pos x="2" y="46"/>
                </a:cxn>
                <a:cxn ang="0">
                  <a:pos x="0" y="58"/>
                </a:cxn>
                <a:cxn ang="0">
                  <a:pos x="1" y="77"/>
                </a:cxn>
                <a:cxn ang="0">
                  <a:pos x="5" y="100"/>
                </a:cxn>
                <a:cxn ang="0">
                  <a:pos x="12" y="121"/>
                </a:cxn>
                <a:cxn ang="0">
                  <a:pos x="23" y="140"/>
                </a:cxn>
                <a:cxn ang="0">
                  <a:pos x="36" y="156"/>
                </a:cxn>
                <a:cxn ang="0">
                  <a:pos x="52" y="169"/>
                </a:cxn>
                <a:cxn ang="0">
                  <a:pos x="70" y="179"/>
                </a:cxn>
                <a:cxn ang="0">
                  <a:pos x="90" y="182"/>
                </a:cxn>
                <a:cxn ang="0">
                  <a:pos x="110" y="182"/>
                </a:cxn>
                <a:cxn ang="0">
                  <a:pos x="130" y="179"/>
                </a:cxn>
                <a:cxn ang="0">
                  <a:pos x="147" y="169"/>
                </a:cxn>
                <a:cxn ang="0">
                  <a:pos x="163" y="156"/>
                </a:cxn>
                <a:cxn ang="0">
                  <a:pos x="176" y="140"/>
                </a:cxn>
                <a:cxn ang="0">
                  <a:pos x="187" y="121"/>
                </a:cxn>
                <a:cxn ang="0">
                  <a:pos x="196" y="100"/>
                </a:cxn>
                <a:cxn ang="0">
                  <a:pos x="200" y="77"/>
                </a:cxn>
              </a:cxnLst>
              <a:rect l="0" t="0" r="r" b="b"/>
              <a:pathLst>
                <a:path w="200" h="183">
                  <a:moveTo>
                    <a:pt x="200" y="65"/>
                  </a:moveTo>
                  <a:lnTo>
                    <a:pt x="200" y="64"/>
                  </a:lnTo>
                  <a:lnTo>
                    <a:pt x="200" y="62"/>
                  </a:lnTo>
                  <a:lnTo>
                    <a:pt x="200" y="61"/>
                  </a:lnTo>
                  <a:lnTo>
                    <a:pt x="200" y="60"/>
                  </a:lnTo>
                  <a:lnTo>
                    <a:pt x="200" y="59"/>
                  </a:lnTo>
                  <a:lnTo>
                    <a:pt x="200" y="58"/>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w="9525">
              <a:noFill/>
              <a:round/>
              <a:headEnd/>
              <a:tailEnd/>
            </a:ln>
          </p:spPr>
          <p:txBody>
            <a:bodyPr/>
            <a:lstStyle/>
            <a:p>
              <a:endParaRPr lang="en-US"/>
            </a:p>
          </p:txBody>
        </p:sp>
        <p:sp>
          <p:nvSpPr>
            <p:cNvPr id="81" name="Freeform 85"/>
            <p:cNvSpPr>
              <a:spLocks/>
            </p:cNvSpPr>
            <p:nvPr/>
          </p:nvSpPr>
          <p:spPr bwMode="auto">
            <a:xfrm>
              <a:off x="1143" y="2648"/>
              <a:ext cx="38" cy="30"/>
            </a:xfrm>
            <a:custGeom>
              <a:avLst/>
              <a:gdLst/>
              <a:ahLst/>
              <a:cxnLst>
                <a:cxn ang="0">
                  <a:pos x="191" y="68"/>
                </a:cxn>
                <a:cxn ang="0">
                  <a:pos x="189" y="64"/>
                </a:cxn>
                <a:cxn ang="0">
                  <a:pos x="189" y="59"/>
                </a:cxn>
                <a:cxn ang="0">
                  <a:pos x="188" y="54"/>
                </a:cxn>
                <a:cxn ang="0">
                  <a:pos x="187" y="48"/>
                </a:cxn>
                <a:cxn ang="0">
                  <a:pos x="183" y="43"/>
                </a:cxn>
                <a:cxn ang="0">
                  <a:pos x="179" y="38"/>
                </a:cxn>
                <a:cxn ang="0">
                  <a:pos x="176" y="32"/>
                </a:cxn>
                <a:cxn ang="0">
                  <a:pos x="175" y="35"/>
                </a:cxn>
                <a:cxn ang="0">
                  <a:pos x="178" y="44"/>
                </a:cxn>
                <a:cxn ang="0">
                  <a:pos x="180" y="55"/>
                </a:cxn>
                <a:cxn ang="0">
                  <a:pos x="180" y="66"/>
                </a:cxn>
                <a:cxn ang="0">
                  <a:pos x="180" y="82"/>
                </a:cxn>
                <a:cxn ang="0">
                  <a:pos x="177" y="101"/>
                </a:cxn>
                <a:cxn ang="0">
                  <a:pos x="170" y="120"/>
                </a:cxn>
                <a:cxn ang="0">
                  <a:pos x="161" y="136"/>
                </a:cxn>
                <a:cxn ang="0">
                  <a:pos x="149" y="150"/>
                </a:cxn>
                <a:cxn ang="0">
                  <a:pos x="136" y="161"/>
                </a:cxn>
                <a:cxn ang="0">
                  <a:pos x="121" y="169"/>
                </a:cxn>
                <a:cxn ang="0">
                  <a:pos x="104" y="173"/>
                </a:cxn>
                <a:cxn ang="0">
                  <a:pos x="86" y="173"/>
                </a:cxn>
                <a:cxn ang="0">
                  <a:pos x="70" y="169"/>
                </a:cxn>
                <a:cxn ang="0">
                  <a:pos x="53" y="161"/>
                </a:cxn>
                <a:cxn ang="0">
                  <a:pos x="40" y="150"/>
                </a:cxn>
                <a:cxn ang="0">
                  <a:pos x="28" y="136"/>
                </a:cxn>
                <a:cxn ang="0">
                  <a:pos x="19" y="120"/>
                </a:cxn>
                <a:cxn ang="0">
                  <a:pos x="12" y="101"/>
                </a:cxn>
                <a:cxn ang="0">
                  <a:pos x="9" y="82"/>
                </a:cxn>
                <a:cxn ang="0">
                  <a:pos x="9" y="60"/>
                </a:cxn>
                <a:cxn ang="0">
                  <a:pos x="12" y="41"/>
                </a:cxn>
                <a:cxn ang="0">
                  <a:pos x="18" y="23"/>
                </a:cxn>
                <a:cxn ang="0">
                  <a:pos x="27" y="7"/>
                </a:cxn>
                <a:cxn ang="0">
                  <a:pos x="30" y="1"/>
                </a:cxn>
                <a:cxn ang="0">
                  <a:pos x="25" y="5"/>
                </a:cxn>
                <a:cxn ang="0">
                  <a:pos x="20" y="7"/>
                </a:cxn>
                <a:cxn ang="0">
                  <a:pos x="15" y="11"/>
                </a:cxn>
                <a:cxn ang="0">
                  <a:pos x="10" y="19"/>
                </a:cxn>
                <a:cxn ang="0">
                  <a:pos x="5" y="34"/>
                </a:cxn>
                <a:cxn ang="0">
                  <a:pos x="2" y="48"/>
                </a:cxn>
                <a:cxn ang="0">
                  <a:pos x="0" y="62"/>
                </a:cxn>
                <a:cxn ang="0">
                  <a:pos x="0" y="83"/>
                </a:cxn>
                <a:cxn ang="0">
                  <a:pos x="4" y="104"/>
                </a:cxn>
                <a:cxn ang="0">
                  <a:pos x="11" y="125"/>
                </a:cxn>
                <a:cxn ang="0">
                  <a:pos x="21" y="143"/>
                </a:cxn>
                <a:cxn ang="0">
                  <a:pos x="34" y="158"/>
                </a:cxn>
                <a:cxn ang="0">
                  <a:pos x="49" y="170"/>
                </a:cxn>
                <a:cxn ang="0">
                  <a:pos x="67" y="179"/>
                </a:cxn>
                <a:cxn ang="0">
                  <a:pos x="85" y="183"/>
                </a:cxn>
                <a:cxn ang="0">
                  <a:pos x="105" y="183"/>
                </a:cxn>
                <a:cxn ang="0">
                  <a:pos x="123" y="179"/>
                </a:cxn>
                <a:cxn ang="0">
                  <a:pos x="140" y="170"/>
                </a:cxn>
                <a:cxn ang="0">
                  <a:pos x="155" y="158"/>
                </a:cxn>
                <a:cxn ang="0">
                  <a:pos x="168" y="143"/>
                </a:cxn>
                <a:cxn ang="0">
                  <a:pos x="178" y="125"/>
                </a:cxn>
                <a:cxn ang="0">
                  <a:pos x="185" y="104"/>
                </a:cxn>
                <a:cxn ang="0">
                  <a:pos x="189" y="83"/>
                </a:cxn>
              </a:cxnLst>
              <a:rect l="0" t="0" r="r" b="b"/>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w="9525">
              <a:noFill/>
              <a:round/>
              <a:headEnd/>
              <a:tailEnd/>
            </a:ln>
          </p:spPr>
          <p:txBody>
            <a:bodyPr/>
            <a:lstStyle/>
            <a:p>
              <a:endParaRPr lang="en-US"/>
            </a:p>
          </p:txBody>
        </p:sp>
        <p:sp>
          <p:nvSpPr>
            <p:cNvPr id="82" name="Freeform 86"/>
            <p:cNvSpPr>
              <a:spLocks/>
            </p:cNvSpPr>
            <p:nvPr/>
          </p:nvSpPr>
          <p:spPr bwMode="auto">
            <a:xfrm>
              <a:off x="1143" y="2647"/>
              <a:ext cx="37" cy="30"/>
            </a:xfrm>
            <a:custGeom>
              <a:avLst/>
              <a:gdLst/>
              <a:ahLst/>
              <a:cxnLst>
                <a:cxn ang="0">
                  <a:pos x="181" y="73"/>
                </a:cxn>
                <a:cxn ang="0">
                  <a:pos x="181" y="65"/>
                </a:cxn>
                <a:cxn ang="0">
                  <a:pos x="180" y="58"/>
                </a:cxn>
                <a:cxn ang="0">
                  <a:pos x="178" y="50"/>
                </a:cxn>
                <a:cxn ang="0">
                  <a:pos x="176" y="44"/>
                </a:cxn>
                <a:cxn ang="0">
                  <a:pos x="171" y="38"/>
                </a:cxn>
                <a:cxn ang="0">
                  <a:pos x="167" y="34"/>
                </a:cxn>
                <a:cxn ang="0">
                  <a:pos x="163" y="29"/>
                </a:cxn>
                <a:cxn ang="0">
                  <a:pos x="163" y="31"/>
                </a:cxn>
                <a:cxn ang="0">
                  <a:pos x="167" y="43"/>
                </a:cxn>
                <a:cxn ang="0">
                  <a:pos x="170" y="56"/>
                </a:cxn>
                <a:cxn ang="0">
                  <a:pos x="172" y="70"/>
                </a:cxn>
                <a:cxn ang="0">
                  <a:pos x="172" y="86"/>
                </a:cxn>
                <a:cxn ang="0">
                  <a:pos x="168" y="106"/>
                </a:cxn>
                <a:cxn ang="0">
                  <a:pos x="162" y="124"/>
                </a:cxn>
                <a:cxn ang="0">
                  <a:pos x="154" y="139"/>
                </a:cxn>
                <a:cxn ang="0">
                  <a:pos x="143" y="151"/>
                </a:cxn>
                <a:cxn ang="0">
                  <a:pos x="130" y="162"/>
                </a:cxn>
                <a:cxn ang="0">
                  <a:pos x="115" y="169"/>
                </a:cxn>
                <a:cxn ang="0">
                  <a:pos x="99" y="174"/>
                </a:cxn>
                <a:cxn ang="0">
                  <a:pos x="83" y="174"/>
                </a:cxn>
                <a:cxn ang="0">
                  <a:pos x="67" y="169"/>
                </a:cxn>
                <a:cxn ang="0">
                  <a:pos x="52" y="162"/>
                </a:cxn>
                <a:cxn ang="0">
                  <a:pos x="39" y="151"/>
                </a:cxn>
                <a:cxn ang="0">
                  <a:pos x="28" y="139"/>
                </a:cxn>
                <a:cxn ang="0">
                  <a:pos x="19" y="124"/>
                </a:cxn>
                <a:cxn ang="0">
                  <a:pos x="13" y="106"/>
                </a:cxn>
                <a:cxn ang="0">
                  <a:pos x="10" y="86"/>
                </a:cxn>
                <a:cxn ang="0">
                  <a:pos x="10" y="65"/>
                </a:cxn>
                <a:cxn ang="0">
                  <a:pos x="14" y="43"/>
                </a:cxn>
                <a:cxn ang="0">
                  <a:pos x="22" y="24"/>
                </a:cxn>
                <a:cxn ang="0">
                  <a:pos x="33" y="7"/>
                </a:cxn>
                <a:cxn ang="0">
                  <a:pos x="37" y="1"/>
                </a:cxn>
                <a:cxn ang="0">
                  <a:pos x="32" y="4"/>
                </a:cxn>
                <a:cxn ang="0">
                  <a:pos x="26" y="7"/>
                </a:cxn>
                <a:cxn ang="0">
                  <a:pos x="21" y="11"/>
                </a:cxn>
                <a:cxn ang="0">
                  <a:pos x="14" y="19"/>
                </a:cxn>
                <a:cxn ang="0">
                  <a:pos x="7" y="34"/>
                </a:cxn>
                <a:cxn ang="0">
                  <a:pos x="3" y="50"/>
                </a:cxn>
                <a:cxn ang="0">
                  <a:pos x="0" y="67"/>
                </a:cxn>
                <a:cxn ang="0">
                  <a:pos x="1" y="88"/>
                </a:cxn>
                <a:cxn ang="0">
                  <a:pos x="4" y="109"/>
                </a:cxn>
                <a:cxn ang="0">
                  <a:pos x="11" y="128"/>
                </a:cxn>
                <a:cxn ang="0">
                  <a:pos x="21" y="145"/>
                </a:cxn>
                <a:cxn ang="0">
                  <a:pos x="33" y="159"/>
                </a:cxn>
                <a:cxn ang="0">
                  <a:pos x="47" y="171"/>
                </a:cxn>
                <a:cxn ang="0">
                  <a:pos x="64" y="180"/>
                </a:cxn>
                <a:cxn ang="0">
                  <a:pos x="82" y="185"/>
                </a:cxn>
                <a:cxn ang="0">
                  <a:pos x="100" y="185"/>
                </a:cxn>
                <a:cxn ang="0">
                  <a:pos x="118" y="180"/>
                </a:cxn>
                <a:cxn ang="0">
                  <a:pos x="134" y="171"/>
                </a:cxn>
                <a:cxn ang="0">
                  <a:pos x="148" y="159"/>
                </a:cxn>
                <a:cxn ang="0">
                  <a:pos x="160" y="145"/>
                </a:cxn>
                <a:cxn ang="0">
                  <a:pos x="170" y="128"/>
                </a:cxn>
                <a:cxn ang="0">
                  <a:pos x="177" y="109"/>
                </a:cxn>
                <a:cxn ang="0">
                  <a:pos x="181" y="88"/>
                </a:cxn>
              </a:cxnLst>
              <a:rect l="0" t="0" r="r" b="b"/>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w="9525">
              <a:noFill/>
              <a:round/>
              <a:headEnd/>
              <a:tailEnd/>
            </a:ln>
          </p:spPr>
          <p:txBody>
            <a:bodyPr/>
            <a:lstStyle/>
            <a:p>
              <a:endParaRPr lang="en-US"/>
            </a:p>
          </p:txBody>
        </p:sp>
        <p:sp>
          <p:nvSpPr>
            <p:cNvPr id="83" name="Freeform 87"/>
            <p:cNvSpPr>
              <a:spLocks/>
            </p:cNvSpPr>
            <p:nvPr/>
          </p:nvSpPr>
          <p:spPr bwMode="auto">
            <a:xfrm>
              <a:off x="1144" y="2646"/>
              <a:ext cx="35" cy="30"/>
            </a:xfrm>
            <a:custGeom>
              <a:avLst/>
              <a:gdLst/>
              <a:ahLst/>
              <a:cxnLst>
                <a:cxn ang="0">
                  <a:pos x="171" y="77"/>
                </a:cxn>
                <a:cxn ang="0">
                  <a:pos x="171" y="66"/>
                </a:cxn>
                <a:cxn ang="0">
                  <a:pos x="169" y="55"/>
                </a:cxn>
                <a:cxn ang="0">
                  <a:pos x="166" y="46"/>
                </a:cxn>
                <a:cxn ang="0">
                  <a:pos x="162" y="39"/>
                </a:cxn>
                <a:cxn ang="0">
                  <a:pos x="157" y="33"/>
                </a:cxn>
                <a:cxn ang="0">
                  <a:pos x="152" y="28"/>
                </a:cxn>
                <a:cxn ang="0">
                  <a:pos x="146" y="23"/>
                </a:cxn>
                <a:cxn ang="0">
                  <a:pos x="147" y="27"/>
                </a:cxn>
                <a:cxn ang="0">
                  <a:pos x="155" y="41"/>
                </a:cxn>
                <a:cxn ang="0">
                  <a:pos x="160" y="57"/>
                </a:cxn>
                <a:cxn ang="0">
                  <a:pos x="162" y="73"/>
                </a:cxn>
                <a:cxn ang="0">
                  <a:pos x="162" y="91"/>
                </a:cxn>
                <a:cxn ang="0">
                  <a:pos x="159" y="109"/>
                </a:cxn>
                <a:cxn ang="0">
                  <a:pos x="153" y="125"/>
                </a:cxn>
                <a:cxn ang="0">
                  <a:pos x="145" y="141"/>
                </a:cxn>
                <a:cxn ang="0">
                  <a:pos x="135" y="153"/>
                </a:cxn>
                <a:cxn ang="0">
                  <a:pos x="123" y="162"/>
                </a:cxn>
                <a:cxn ang="0">
                  <a:pos x="109" y="169"/>
                </a:cxn>
                <a:cxn ang="0">
                  <a:pos x="94" y="173"/>
                </a:cxn>
                <a:cxn ang="0">
                  <a:pos x="78" y="173"/>
                </a:cxn>
                <a:cxn ang="0">
                  <a:pos x="63" y="169"/>
                </a:cxn>
                <a:cxn ang="0">
                  <a:pos x="49" y="162"/>
                </a:cxn>
                <a:cxn ang="0">
                  <a:pos x="36" y="153"/>
                </a:cxn>
                <a:cxn ang="0">
                  <a:pos x="26" y="141"/>
                </a:cxn>
                <a:cxn ang="0">
                  <a:pos x="18" y="125"/>
                </a:cxn>
                <a:cxn ang="0">
                  <a:pos x="12" y="109"/>
                </a:cxn>
                <a:cxn ang="0">
                  <a:pos x="9" y="91"/>
                </a:cxn>
                <a:cxn ang="0">
                  <a:pos x="9" y="69"/>
                </a:cxn>
                <a:cxn ang="0">
                  <a:pos x="15" y="45"/>
                </a:cxn>
                <a:cxn ang="0">
                  <a:pos x="26" y="24"/>
                </a:cxn>
                <a:cxn ang="0">
                  <a:pos x="41" y="7"/>
                </a:cxn>
                <a:cxn ang="0">
                  <a:pos x="46" y="2"/>
                </a:cxn>
                <a:cxn ang="0">
                  <a:pos x="39" y="4"/>
                </a:cxn>
                <a:cxn ang="0">
                  <a:pos x="33" y="6"/>
                </a:cxn>
                <a:cxn ang="0">
                  <a:pos x="27" y="10"/>
                </a:cxn>
                <a:cxn ang="0">
                  <a:pos x="18" y="18"/>
                </a:cxn>
                <a:cxn ang="0">
                  <a:pos x="9" y="34"/>
                </a:cxn>
                <a:cxn ang="0">
                  <a:pos x="3" y="52"/>
                </a:cxn>
                <a:cxn ang="0">
                  <a:pos x="0" y="71"/>
                </a:cxn>
                <a:cxn ang="0">
                  <a:pos x="0" y="93"/>
                </a:cxn>
                <a:cxn ang="0">
                  <a:pos x="3" y="112"/>
                </a:cxn>
                <a:cxn ang="0">
                  <a:pos x="10" y="131"/>
                </a:cxn>
                <a:cxn ang="0">
                  <a:pos x="19" y="147"/>
                </a:cxn>
                <a:cxn ang="0">
                  <a:pos x="31" y="161"/>
                </a:cxn>
                <a:cxn ang="0">
                  <a:pos x="44" y="172"/>
                </a:cxn>
                <a:cxn ang="0">
                  <a:pos x="61" y="180"/>
                </a:cxn>
                <a:cxn ang="0">
                  <a:pos x="77" y="184"/>
                </a:cxn>
                <a:cxn ang="0">
                  <a:pos x="95" y="184"/>
                </a:cxn>
                <a:cxn ang="0">
                  <a:pos x="111" y="180"/>
                </a:cxn>
                <a:cxn ang="0">
                  <a:pos x="127" y="172"/>
                </a:cxn>
                <a:cxn ang="0">
                  <a:pos x="140" y="161"/>
                </a:cxn>
                <a:cxn ang="0">
                  <a:pos x="152" y="147"/>
                </a:cxn>
                <a:cxn ang="0">
                  <a:pos x="161" y="131"/>
                </a:cxn>
                <a:cxn ang="0">
                  <a:pos x="168" y="112"/>
                </a:cxn>
                <a:cxn ang="0">
                  <a:pos x="171" y="93"/>
                </a:cxn>
              </a:cxnLst>
              <a:rect l="0" t="0" r="r" b="b"/>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w="9525">
              <a:noFill/>
              <a:round/>
              <a:headEnd/>
              <a:tailEnd/>
            </a:ln>
          </p:spPr>
          <p:txBody>
            <a:bodyPr/>
            <a:lstStyle/>
            <a:p>
              <a:endParaRPr lang="en-US"/>
            </a:p>
          </p:txBody>
        </p:sp>
        <p:sp>
          <p:nvSpPr>
            <p:cNvPr id="84" name="Freeform 88"/>
            <p:cNvSpPr>
              <a:spLocks/>
            </p:cNvSpPr>
            <p:nvPr/>
          </p:nvSpPr>
          <p:spPr bwMode="auto">
            <a:xfrm>
              <a:off x="1145" y="2645"/>
              <a:ext cx="33" cy="30"/>
            </a:xfrm>
            <a:custGeom>
              <a:avLst/>
              <a:gdLst/>
              <a:ahLst/>
              <a:cxnLst>
                <a:cxn ang="0">
                  <a:pos x="163" y="77"/>
                </a:cxn>
                <a:cxn ang="0">
                  <a:pos x="161" y="63"/>
                </a:cxn>
                <a:cxn ang="0">
                  <a:pos x="158" y="50"/>
                </a:cxn>
                <a:cxn ang="0">
                  <a:pos x="154" y="38"/>
                </a:cxn>
                <a:cxn ang="0">
                  <a:pos x="149" y="31"/>
                </a:cxn>
                <a:cxn ang="0">
                  <a:pos x="145" y="27"/>
                </a:cxn>
                <a:cxn ang="0">
                  <a:pos x="141" y="24"/>
                </a:cxn>
                <a:cxn ang="0">
                  <a:pos x="137" y="21"/>
                </a:cxn>
                <a:cxn ang="0">
                  <a:pos x="133" y="18"/>
                </a:cxn>
                <a:cxn ang="0">
                  <a:pos x="130" y="17"/>
                </a:cxn>
                <a:cxn ang="0">
                  <a:pos x="127" y="14"/>
                </a:cxn>
                <a:cxn ang="0">
                  <a:pos x="123" y="13"/>
                </a:cxn>
                <a:cxn ang="0">
                  <a:pos x="129" y="18"/>
                </a:cxn>
                <a:cxn ang="0">
                  <a:pos x="140" y="33"/>
                </a:cxn>
                <a:cxn ang="0">
                  <a:pos x="149" y="51"/>
                </a:cxn>
                <a:cxn ang="0">
                  <a:pos x="153" y="73"/>
                </a:cxn>
                <a:cxn ang="0">
                  <a:pos x="154" y="92"/>
                </a:cxn>
                <a:cxn ang="0">
                  <a:pos x="151" y="109"/>
                </a:cxn>
                <a:cxn ang="0">
                  <a:pos x="145" y="125"/>
                </a:cxn>
                <a:cxn ang="0">
                  <a:pos x="138" y="139"/>
                </a:cxn>
                <a:cxn ang="0">
                  <a:pos x="128" y="151"/>
                </a:cxn>
                <a:cxn ang="0">
                  <a:pos x="116" y="159"/>
                </a:cxn>
                <a:cxn ang="0">
                  <a:pos x="103" y="166"/>
                </a:cxn>
                <a:cxn ang="0">
                  <a:pos x="89" y="170"/>
                </a:cxn>
                <a:cxn ang="0">
                  <a:pos x="75" y="170"/>
                </a:cxn>
                <a:cxn ang="0">
                  <a:pos x="61" y="166"/>
                </a:cxn>
                <a:cxn ang="0">
                  <a:pos x="47" y="159"/>
                </a:cxn>
                <a:cxn ang="0">
                  <a:pos x="35" y="151"/>
                </a:cxn>
                <a:cxn ang="0">
                  <a:pos x="26" y="139"/>
                </a:cxn>
                <a:cxn ang="0">
                  <a:pos x="18" y="125"/>
                </a:cxn>
                <a:cxn ang="0">
                  <a:pos x="12" y="109"/>
                </a:cxn>
                <a:cxn ang="0">
                  <a:pos x="10" y="92"/>
                </a:cxn>
                <a:cxn ang="0">
                  <a:pos x="9" y="77"/>
                </a:cxn>
                <a:cxn ang="0">
                  <a:pos x="12" y="61"/>
                </a:cxn>
                <a:cxn ang="0">
                  <a:pos x="18" y="42"/>
                </a:cxn>
                <a:cxn ang="0">
                  <a:pos x="33" y="19"/>
                </a:cxn>
                <a:cxn ang="0">
                  <a:pos x="48" y="7"/>
                </a:cxn>
                <a:cxn ang="0">
                  <a:pos x="60" y="1"/>
                </a:cxn>
                <a:cxn ang="0">
                  <a:pos x="62" y="0"/>
                </a:cxn>
                <a:cxn ang="0">
                  <a:pos x="52" y="1"/>
                </a:cxn>
                <a:cxn ang="0">
                  <a:pos x="44" y="4"/>
                </a:cxn>
                <a:cxn ang="0">
                  <a:pos x="35" y="6"/>
                </a:cxn>
                <a:cxn ang="0">
                  <a:pos x="24" y="14"/>
                </a:cxn>
                <a:cxn ang="0">
                  <a:pos x="13" y="31"/>
                </a:cxn>
                <a:cxn ang="0">
                  <a:pos x="5" y="50"/>
                </a:cxn>
                <a:cxn ang="0">
                  <a:pos x="1" y="72"/>
                </a:cxn>
                <a:cxn ang="0">
                  <a:pos x="1" y="93"/>
                </a:cxn>
                <a:cxn ang="0">
                  <a:pos x="4" y="113"/>
                </a:cxn>
                <a:cxn ang="0">
                  <a:pos x="10" y="131"/>
                </a:cxn>
                <a:cxn ang="0">
                  <a:pos x="19" y="146"/>
                </a:cxn>
                <a:cxn ang="0">
                  <a:pos x="30" y="158"/>
                </a:cxn>
                <a:cxn ang="0">
                  <a:pos x="43" y="169"/>
                </a:cxn>
                <a:cxn ang="0">
                  <a:pos x="58" y="176"/>
                </a:cxn>
                <a:cxn ang="0">
                  <a:pos x="74" y="181"/>
                </a:cxn>
                <a:cxn ang="0">
                  <a:pos x="90" y="181"/>
                </a:cxn>
                <a:cxn ang="0">
                  <a:pos x="106" y="176"/>
                </a:cxn>
                <a:cxn ang="0">
                  <a:pos x="121" y="169"/>
                </a:cxn>
                <a:cxn ang="0">
                  <a:pos x="134" y="158"/>
                </a:cxn>
                <a:cxn ang="0">
                  <a:pos x="145" y="146"/>
                </a:cxn>
                <a:cxn ang="0">
                  <a:pos x="153" y="131"/>
                </a:cxn>
                <a:cxn ang="0">
                  <a:pos x="159" y="113"/>
                </a:cxn>
                <a:cxn ang="0">
                  <a:pos x="163" y="93"/>
                </a:cxn>
              </a:cxnLst>
              <a:rect l="0" t="0" r="r" b="b"/>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w="9525">
              <a:noFill/>
              <a:round/>
              <a:headEnd/>
              <a:tailEnd/>
            </a:ln>
          </p:spPr>
          <p:txBody>
            <a:bodyPr/>
            <a:lstStyle/>
            <a:p>
              <a:endParaRPr lang="en-US"/>
            </a:p>
          </p:txBody>
        </p:sp>
        <p:sp>
          <p:nvSpPr>
            <p:cNvPr id="85" name="Freeform 89"/>
            <p:cNvSpPr>
              <a:spLocks noEditPoints="1"/>
            </p:cNvSpPr>
            <p:nvPr/>
          </p:nvSpPr>
          <p:spPr bwMode="auto">
            <a:xfrm>
              <a:off x="1146" y="2645"/>
              <a:ext cx="31" cy="29"/>
            </a:xfrm>
            <a:custGeom>
              <a:avLst/>
              <a:gdLst/>
              <a:ahLst/>
              <a:cxnLst>
                <a:cxn ang="0">
                  <a:pos x="152" y="67"/>
                </a:cxn>
                <a:cxn ang="0">
                  <a:pos x="146" y="43"/>
                </a:cxn>
                <a:cxn ang="0">
                  <a:pos x="134" y="23"/>
                </a:cxn>
                <a:cxn ang="0">
                  <a:pos x="133" y="21"/>
                </a:cxn>
                <a:cxn ang="0">
                  <a:pos x="131" y="20"/>
                </a:cxn>
                <a:cxn ang="0">
                  <a:pos x="119" y="13"/>
                </a:cxn>
                <a:cxn ang="0">
                  <a:pos x="86" y="1"/>
                </a:cxn>
                <a:cxn ang="0">
                  <a:pos x="52" y="1"/>
                </a:cxn>
                <a:cxn ang="0">
                  <a:pos x="24" y="17"/>
                </a:cxn>
                <a:cxn ang="0">
                  <a:pos x="6" y="47"/>
                </a:cxn>
                <a:cxn ang="0">
                  <a:pos x="0" y="84"/>
                </a:cxn>
                <a:cxn ang="0">
                  <a:pos x="3" y="111"/>
                </a:cxn>
                <a:cxn ang="0">
                  <a:pos x="13" y="135"/>
                </a:cxn>
                <a:cxn ang="0">
                  <a:pos x="27" y="155"/>
                </a:cxn>
                <a:cxn ang="0">
                  <a:pos x="46" y="168"/>
                </a:cxn>
                <a:cxn ang="0">
                  <a:pos x="69" y="175"/>
                </a:cxn>
                <a:cxn ang="0">
                  <a:pos x="93" y="174"/>
                </a:cxn>
                <a:cxn ang="0">
                  <a:pos x="114" y="164"/>
                </a:cxn>
                <a:cxn ang="0">
                  <a:pos x="131" y="149"/>
                </a:cxn>
                <a:cxn ang="0">
                  <a:pos x="144" y="127"/>
                </a:cxn>
                <a:cxn ang="0">
                  <a:pos x="152" y="102"/>
                </a:cxn>
                <a:cxn ang="0">
                  <a:pos x="145" y="84"/>
                </a:cxn>
                <a:cxn ang="0">
                  <a:pos x="142" y="108"/>
                </a:cxn>
                <a:cxn ang="0">
                  <a:pos x="133" y="129"/>
                </a:cxn>
                <a:cxn ang="0">
                  <a:pos x="120" y="146"/>
                </a:cxn>
                <a:cxn ang="0">
                  <a:pos x="103" y="158"/>
                </a:cxn>
                <a:cxn ang="0">
                  <a:pos x="84" y="164"/>
                </a:cxn>
                <a:cxn ang="0">
                  <a:pos x="64" y="163"/>
                </a:cxn>
                <a:cxn ang="0">
                  <a:pos x="44" y="155"/>
                </a:cxn>
                <a:cxn ang="0">
                  <a:pos x="28" y="141"/>
                </a:cxn>
                <a:cxn ang="0">
                  <a:pos x="17" y="122"/>
                </a:cxn>
                <a:cxn ang="0">
                  <a:pos x="10" y="101"/>
                </a:cxn>
                <a:cxn ang="0">
                  <a:pos x="9" y="75"/>
                </a:cxn>
                <a:cxn ang="0">
                  <a:pos x="14" y="53"/>
                </a:cxn>
                <a:cxn ang="0">
                  <a:pos x="24" y="32"/>
                </a:cxn>
                <a:cxn ang="0">
                  <a:pos x="38" y="17"/>
                </a:cxn>
                <a:cxn ang="0">
                  <a:pos x="57" y="7"/>
                </a:cxn>
                <a:cxn ang="0">
                  <a:pos x="77" y="2"/>
                </a:cxn>
                <a:cxn ang="0">
                  <a:pos x="97" y="7"/>
                </a:cxn>
                <a:cxn ang="0">
                  <a:pos x="115" y="17"/>
                </a:cxn>
                <a:cxn ang="0">
                  <a:pos x="129" y="32"/>
                </a:cxn>
                <a:cxn ang="0">
                  <a:pos x="139" y="53"/>
                </a:cxn>
                <a:cxn ang="0">
                  <a:pos x="144" y="75"/>
                </a:cxn>
              </a:cxnLst>
              <a:rect l="0" t="0" r="r" b="b"/>
              <a:pathLst>
                <a:path w="154" h="175">
                  <a:moveTo>
                    <a:pt x="154" y="84"/>
                  </a:moveTo>
                  <a:lnTo>
                    <a:pt x="153" y="75"/>
                  </a:lnTo>
                  <a:lnTo>
                    <a:pt x="152" y="67"/>
                  </a:lnTo>
                  <a:lnTo>
                    <a:pt x="151" y="59"/>
                  </a:lnTo>
                  <a:lnTo>
                    <a:pt x="148" y="50"/>
                  </a:lnTo>
                  <a:lnTo>
                    <a:pt x="146" y="43"/>
                  </a:lnTo>
                  <a:lnTo>
                    <a:pt x="142" y="36"/>
                  </a:lnTo>
                  <a:lnTo>
                    <a:pt x="138" y="29"/>
                  </a:lnTo>
                  <a:lnTo>
                    <a:pt x="134" y="23"/>
                  </a:lnTo>
                  <a:lnTo>
                    <a:pt x="134" y="23"/>
                  </a:lnTo>
                  <a:lnTo>
                    <a:pt x="133" y="21"/>
                  </a:lnTo>
                  <a:lnTo>
                    <a:pt x="133" y="21"/>
                  </a:lnTo>
                  <a:lnTo>
                    <a:pt x="132" y="21"/>
                  </a:lnTo>
                  <a:lnTo>
                    <a:pt x="131" y="20"/>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w="9525">
              <a:noFill/>
              <a:round/>
              <a:headEnd/>
              <a:tailEnd/>
            </a:ln>
          </p:spPr>
          <p:txBody>
            <a:bodyPr/>
            <a:lstStyle/>
            <a:p>
              <a:endParaRPr lang="en-US"/>
            </a:p>
          </p:txBody>
        </p:sp>
        <p:sp>
          <p:nvSpPr>
            <p:cNvPr id="86" name="Freeform 90"/>
            <p:cNvSpPr>
              <a:spLocks noEditPoints="1"/>
            </p:cNvSpPr>
            <p:nvPr/>
          </p:nvSpPr>
          <p:spPr bwMode="auto">
            <a:xfrm>
              <a:off x="1147" y="2645"/>
              <a:ext cx="29" cy="29"/>
            </a:xfrm>
            <a:custGeom>
              <a:avLst/>
              <a:gdLst/>
              <a:ahLst/>
              <a:cxnLst>
                <a:cxn ang="0">
                  <a:pos x="143" y="62"/>
                </a:cxn>
                <a:cxn ang="0">
                  <a:pos x="131" y="33"/>
                </a:cxn>
                <a:cxn ang="0">
                  <a:pos x="113" y="12"/>
                </a:cxn>
                <a:cxn ang="0">
                  <a:pos x="92" y="4"/>
                </a:cxn>
                <a:cxn ang="0">
                  <a:pos x="71" y="0"/>
                </a:cxn>
                <a:cxn ang="0">
                  <a:pos x="51" y="1"/>
                </a:cxn>
                <a:cxn ang="0">
                  <a:pos x="34" y="11"/>
                </a:cxn>
                <a:cxn ang="0">
                  <a:pos x="12" y="36"/>
                </a:cxn>
                <a:cxn ang="0">
                  <a:pos x="4" y="55"/>
                </a:cxn>
                <a:cxn ang="0">
                  <a:pos x="0" y="77"/>
                </a:cxn>
                <a:cxn ang="0">
                  <a:pos x="2" y="101"/>
                </a:cxn>
                <a:cxn ang="0">
                  <a:pos x="9" y="125"/>
                </a:cxn>
                <a:cxn ang="0">
                  <a:pos x="21" y="145"/>
                </a:cxn>
                <a:cxn ang="0">
                  <a:pos x="38" y="159"/>
                </a:cxn>
                <a:cxn ang="0">
                  <a:pos x="59" y="169"/>
                </a:cxn>
                <a:cxn ang="0">
                  <a:pos x="80" y="170"/>
                </a:cxn>
                <a:cxn ang="0">
                  <a:pos x="101" y="163"/>
                </a:cxn>
                <a:cxn ang="0">
                  <a:pos x="119" y="151"/>
                </a:cxn>
                <a:cxn ang="0">
                  <a:pos x="133" y="132"/>
                </a:cxn>
                <a:cxn ang="0">
                  <a:pos x="142" y="109"/>
                </a:cxn>
                <a:cxn ang="0">
                  <a:pos x="145" y="84"/>
                </a:cxn>
                <a:cxn ang="0">
                  <a:pos x="135" y="99"/>
                </a:cxn>
                <a:cxn ang="0">
                  <a:pos x="128" y="120"/>
                </a:cxn>
                <a:cxn ang="0">
                  <a:pos x="118" y="138"/>
                </a:cxn>
                <a:cxn ang="0">
                  <a:pos x="103" y="150"/>
                </a:cxn>
                <a:cxn ang="0">
                  <a:pos x="86" y="158"/>
                </a:cxn>
                <a:cxn ang="0">
                  <a:pos x="67" y="159"/>
                </a:cxn>
                <a:cxn ang="0">
                  <a:pos x="49" y="153"/>
                </a:cxn>
                <a:cxn ang="0">
                  <a:pos x="32" y="143"/>
                </a:cxn>
                <a:cxn ang="0">
                  <a:pos x="20" y="126"/>
                </a:cxn>
                <a:cxn ang="0">
                  <a:pos x="12" y="107"/>
                </a:cxn>
                <a:cxn ang="0">
                  <a:pos x="9" y="84"/>
                </a:cxn>
                <a:cxn ang="0">
                  <a:pos x="12" y="61"/>
                </a:cxn>
                <a:cxn ang="0">
                  <a:pos x="20" y="42"/>
                </a:cxn>
                <a:cxn ang="0">
                  <a:pos x="32" y="25"/>
                </a:cxn>
                <a:cxn ang="0">
                  <a:pos x="49" y="14"/>
                </a:cxn>
                <a:cxn ang="0">
                  <a:pos x="67" y="8"/>
                </a:cxn>
                <a:cxn ang="0">
                  <a:pos x="86" y="9"/>
                </a:cxn>
                <a:cxn ang="0">
                  <a:pos x="103" y="18"/>
                </a:cxn>
                <a:cxn ang="0">
                  <a:pos x="118" y="30"/>
                </a:cxn>
                <a:cxn ang="0">
                  <a:pos x="128" y="48"/>
                </a:cxn>
                <a:cxn ang="0">
                  <a:pos x="135" y="68"/>
                </a:cxn>
              </a:cxnLst>
              <a:rect l="0" t="0" r="r" b="b"/>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w="9525">
              <a:noFill/>
              <a:round/>
              <a:headEnd/>
              <a:tailEnd/>
            </a:ln>
          </p:spPr>
          <p:txBody>
            <a:bodyPr/>
            <a:lstStyle/>
            <a:p>
              <a:endParaRPr lang="en-US"/>
            </a:p>
          </p:txBody>
        </p:sp>
        <p:sp>
          <p:nvSpPr>
            <p:cNvPr id="87" name="Freeform 91"/>
            <p:cNvSpPr>
              <a:spLocks noEditPoints="1"/>
            </p:cNvSpPr>
            <p:nvPr/>
          </p:nvSpPr>
          <p:spPr bwMode="auto">
            <a:xfrm>
              <a:off x="1148" y="2646"/>
              <a:ext cx="27" cy="27"/>
            </a:xfrm>
            <a:custGeom>
              <a:avLst/>
              <a:gdLst/>
              <a:ahLst/>
              <a:cxnLst>
                <a:cxn ang="0">
                  <a:pos x="134" y="65"/>
                </a:cxn>
                <a:cxn ang="0">
                  <a:pos x="127" y="43"/>
                </a:cxn>
                <a:cxn ang="0">
                  <a:pos x="116" y="24"/>
                </a:cxn>
                <a:cxn ang="0">
                  <a:pos x="100" y="11"/>
                </a:cxn>
                <a:cxn ang="0">
                  <a:pos x="82" y="3"/>
                </a:cxn>
                <a:cxn ang="0">
                  <a:pos x="61" y="2"/>
                </a:cxn>
                <a:cxn ang="0">
                  <a:pos x="42" y="7"/>
                </a:cxn>
                <a:cxn ang="0">
                  <a:pos x="24" y="19"/>
                </a:cxn>
                <a:cxn ang="0">
                  <a:pos x="11" y="36"/>
                </a:cxn>
                <a:cxn ang="0">
                  <a:pos x="3" y="58"/>
                </a:cxn>
                <a:cxn ang="0">
                  <a:pos x="0" y="82"/>
                </a:cxn>
                <a:cxn ang="0">
                  <a:pos x="3" y="106"/>
                </a:cxn>
                <a:cxn ang="0">
                  <a:pos x="11" y="127"/>
                </a:cxn>
                <a:cxn ang="0">
                  <a:pos x="24" y="144"/>
                </a:cxn>
                <a:cxn ang="0">
                  <a:pos x="42" y="156"/>
                </a:cxn>
                <a:cxn ang="0">
                  <a:pos x="61" y="162"/>
                </a:cxn>
                <a:cxn ang="0">
                  <a:pos x="82" y="161"/>
                </a:cxn>
                <a:cxn ang="0">
                  <a:pos x="100" y="153"/>
                </a:cxn>
                <a:cxn ang="0">
                  <a:pos x="116" y="139"/>
                </a:cxn>
                <a:cxn ang="0">
                  <a:pos x="127" y="120"/>
                </a:cxn>
                <a:cxn ang="0">
                  <a:pos x="134" y="99"/>
                </a:cxn>
                <a:cxn ang="0">
                  <a:pos x="127" y="82"/>
                </a:cxn>
                <a:cxn ang="0">
                  <a:pos x="124" y="102"/>
                </a:cxn>
                <a:cxn ang="0">
                  <a:pos x="117" y="121"/>
                </a:cxn>
                <a:cxn ang="0">
                  <a:pos x="105" y="136"/>
                </a:cxn>
                <a:cxn ang="0">
                  <a:pos x="91" y="147"/>
                </a:cxn>
                <a:cxn ang="0">
                  <a:pos x="74" y="151"/>
                </a:cxn>
                <a:cxn ang="0">
                  <a:pos x="56" y="150"/>
                </a:cxn>
                <a:cxn ang="0">
                  <a:pos x="40" y="143"/>
                </a:cxn>
                <a:cxn ang="0">
                  <a:pos x="26" y="131"/>
                </a:cxn>
                <a:cxn ang="0">
                  <a:pos x="16" y="115"/>
                </a:cxn>
                <a:cxn ang="0">
                  <a:pos x="10" y="96"/>
                </a:cxn>
                <a:cxn ang="0">
                  <a:pos x="9" y="75"/>
                </a:cxn>
                <a:cxn ang="0">
                  <a:pos x="13" y="54"/>
                </a:cxn>
                <a:cxn ang="0">
                  <a:pos x="22" y="37"/>
                </a:cxn>
                <a:cxn ang="0">
                  <a:pos x="34" y="23"/>
                </a:cxn>
                <a:cxn ang="0">
                  <a:pos x="51" y="15"/>
                </a:cxn>
                <a:cxn ang="0">
                  <a:pos x="68" y="11"/>
                </a:cxn>
                <a:cxn ang="0">
                  <a:pos x="85" y="15"/>
                </a:cxn>
                <a:cxn ang="0">
                  <a:pos x="101" y="23"/>
                </a:cxn>
                <a:cxn ang="0">
                  <a:pos x="113" y="37"/>
                </a:cxn>
                <a:cxn ang="0">
                  <a:pos x="122" y="54"/>
                </a:cxn>
                <a:cxn ang="0">
                  <a:pos x="126" y="75"/>
                </a:cxn>
              </a:cxnLst>
              <a:rect l="0" t="0" r="r" b="b"/>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w="9525">
              <a:noFill/>
              <a:round/>
              <a:headEnd/>
              <a:tailEnd/>
            </a:ln>
          </p:spPr>
          <p:txBody>
            <a:bodyPr/>
            <a:lstStyle/>
            <a:p>
              <a:endParaRPr lang="en-US"/>
            </a:p>
          </p:txBody>
        </p:sp>
        <p:sp>
          <p:nvSpPr>
            <p:cNvPr id="88" name="Freeform 92"/>
            <p:cNvSpPr>
              <a:spLocks noEditPoints="1"/>
            </p:cNvSpPr>
            <p:nvPr/>
          </p:nvSpPr>
          <p:spPr bwMode="auto">
            <a:xfrm>
              <a:off x="1149" y="2647"/>
              <a:ext cx="25" cy="25"/>
            </a:xfrm>
            <a:custGeom>
              <a:avLst/>
              <a:gdLst/>
              <a:ahLst/>
              <a:cxnLst>
                <a:cxn ang="0">
                  <a:pos x="127" y="69"/>
                </a:cxn>
                <a:cxn ang="0">
                  <a:pos x="124" y="53"/>
                </a:cxn>
                <a:cxn ang="0">
                  <a:pos x="119" y="40"/>
                </a:cxn>
                <a:cxn ang="0">
                  <a:pos x="113" y="28"/>
                </a:cxn>
                <a:cxn ang="0">
                  <a:pos x="104" y="17"/>
                </a:cxn>
                <a:cxn ang="0">
                  <a:pos x="94" y="10"/>
                </a:cxn>
                <a:cxn ang="0">
                  <a:pos x="83" y="4"/>
                </a:cxn>
                <a:cxn ang="0">
                  <a:pos x="71" y="0"/>
                </a:cxn>
                <a:cxn ang="0">
                  <a:pos x="58" y="0"/>
                </a:cxn>
                <a:cxn ang="0">
                  <a:pos x="45" y="4"/>
                </a:cxn>
                <a:cxn ang="0">
                  <a:pos x="33" y="10"/>
                </a:cxn>
                <a:cxn ang="0">
                  <a:pos x="23" y="17"/>
                </a:cxn>
                <a:cxn ang="0">
                  <a:pos x="15" y="28"/>
                </a:cxn>
                <a:cxn ang="0">
                  <a:pos x="8" y="40"/>
                </a:cxn>
                <a:cxn ang="0">
                  <a:pos x="3" y="53"/>
                </a:cxn>
                <a:cxn ang="0">
                  <a:pos x="0" y="69"/>
                </a:cxn>
                <a:cxn ang="0">
                  <a:pos x="0" y="83"/>
                </a:cxn>
                <a:cxn ang="0">
                  <a:pos x="3" y="99"/>
                </a:cxn>
                <a:cxn ang="0">
                  <a:pos x="8" y="112"/>
                </a:cxn>
                <a:cxn ang="0">
                  <a:pos x="15" y="124"/>
                </a:cxn>
                <a:cxn ang="0">
                  <a:pos x="23" y="135"/>
                </a:cxn>
                <a:cxn ang="0">
                  <a:pos x="33" y="142"/>
                </a:cxn>
                <a:cxn ang="0">
                  <a:pos x="45" y="148"/>
                </a:cxn>
                <a:cxn ang="0">
                  <a:pos x="58" y="151"/>
                </a:cxn>
                <a:cxn ang="0">
                  <a:pos x="71" y="151"/>
                </a:cxn>
                <a:cxn ang="0">
                  <a:pos x="83" y="148"/>
                </a:cxn>
                <a:cxn ang="0">
                  <a:pos x="94" y="142"/>
                </a:cxn>
                <a:cxn ang="0">
                  <a:pos x="104" y="135"/>
                </a:cxn>
                <a:cxn ang="0">
                  <a:pos x="113" y="124"/>
                </a:cxn>
                <a:cxn ang="0">
                  <a:pos x="119" y="112"/>
                </a:cxn>
                <a:cxn ang="0">
                  <a:pos x="124" y="99"/>
                </a:cxn>
                <a:cxn ang="0">
                  <a:pos x="127" y="83"/>
                </a:cxn>
                <a:cxn ang="0">
                  <a:pos x="118" y="76"/>
                </a:cxn>
                <a:cxn ang="0">
                  <a:pos x="117" y="89"/>
                </a:cxn>
                <a:cxn ang="0">
                  <a:pos x="114" y="101"/>
                </a:cxn>
                <a:cxn ang="0">
                  <a:pos x="102" y="121"/>
                </a:cxn>
                <a:cxn ang="0">
                  <a:pos x="85" y="136"/>
                </a:cxn>
                <a:cxn ang="0">
                  <a:pos x="75" y="139"/>
                </a:cxn>
                <a:cxn ang="0">
                  <a:pos x="64" y="141"/>
                </a:cxn>
                <a:cxn ang="0">
                  <a:pos x="53" y="139"/>
                </a:cxn>
                <a:cxn ang="0">
                  <a:pos x="43" y="136"/>
                </a:cxn>
                <a:cxn ang="0">
                  <a:pos x="33" y="130"/>
                </a:cxn>
                <a:cxn ang="0">
                  <a:pos x="25" y="121"/>
                </a:cxn>
                <a:cxn ang="0">
                  <a:pos x="18" y="112"/>
                </a:cxn>
                <a:cxn ang="0">
                  <a:pos x="13" y="101"/>
                </a:cxn>
                <a:cxn ang="0">
                  <a:pos x="10" y="89"/>
                </a:cxn>
                <a:cxn ang="0">
                  <a:pos x="9" y="76"/>
                </a:cxn>
                <a:cxn ang="0">
                  <a:pos x="10" y="63"/>
                </a:cxn>
                <a:cxn ang="0">
                  <a:pos x="13" y="51"/>
                </a:cxn>
                <a:cxn ang="0">
                  <a:pos x="25" y="30"/>
                </a:cxn>
                <a:cxn ang="0">
                  <a:pos x="43" y="16"/>
                </a:cxn>
                <a:cxn ang="0">
                  <a:pos x="53" y="12"/>
                </a:cxn>
                <a:cxn ang="0">
                  <a:pos x="64" y="11"/>
                </a:cxn>
                <a:cxn ang="0">
                  <a:pos x="75" y="12"/>
                </a:cxn>
                <a:cxn ang="0">
                  <a:pos x="85" y="16"/>
                </a:cxn>
                <a:cxn ang="0">
                  <a:pos x="102" y="30"/>
                </a:cxn>
                <a:cxn ang="0">
                  <a:pos x="114" y="51"/>
                </a:cxn>
                <a:cxn ang="0">
                  <a:pos x="117" y="63"/>
                </a:cxn>
                <a:cxn ang="0">
                  <a:pos x="118" y="76"/>
                </a:cxn>
              </a:cxnLst>
              <a:rect l="0" t="0" r="r" b="b"/>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w="9525">
              <a:noFill/>
              <a:round/>
              <a:headEnd/>
              <a:tailEnd/>
            </a:ln>
          </p:spPr>
          <p:txBody>
            <a:bodyPr/>
            <a:lstStyle/>
            <a:p>
              <a:endParaRPr lang="en-US"/>
            </a:p>
          </p:txBody>
        </p:sp>
        <p:sp>
          <p:nvSpPr>
            <p:cNvPr id="89" name="Freeform 93"/>
            <p:cNvSpPr>
              <a:spLocks noEditPoints="1"/>
            </p:cNvSpPr>
            <p:nvPr/>
          </p:nvSpPr>
          <p:spPr bwMode="auto">
            <a:xfrm>
              <a:off x="1150" y="2648"/>
              <a:ext cx="23" cy="23"/>
            </a:xfrm>
            <a:custGeom>
              <a:avLst/>
              <a:gdLst/>
              <a:ahLst/>
              <a:cxnLst>
                <a:cxn ang="0">
                  <a:pos x="117" y="64"/>
                </a:cxn>
                <a:cxn ang="0">
                  <a:pos x="115" y="50"/>
                </a:cxn>
                <a:cxn ang="0">
                  <a:pos x="110" y="37"/>
                </a:cxn>
                <a:cxn ang="0">
                  <a:pos x="104" y="26"/>
                </a:cxn>
                <a:cxn ang="0">
                  <a:pos x="96" y="17"/>
                </a:cxn>
                <a:cxn ang="0">
                  <a:pos x="87" y="10"/>
                </a:cxn>
                <a:cxn ang="0">
                  <a:pos x="76" y="4"/>
                </a:cxn>
                <a:cxn ang="0">
                  <a:pos x="65" y="1"/>
                </a:cxn>
                <a:cxn ang="0">
                  <a:pos x="53" y="1"/>
                </a:cxn>
                <a:cxn ang="0">
                  <a:pos x="42" y="4"/>
                </a:cxn>
                <a:cxn ang="0">
                  <a:pos x="31" y="10"/>
                </a:cxn>
                <a:cxn ang="0">
                  <a:pos x="21" y="17"/>
                </a:cxn>
                <a:cxn ang="0">
                  <a:pos x="13" y="26"/>
                </a:cxn>
                <a:cxn ang="0">
                  <a:pos x="7" y="37"/>
                </a:cxn>
                <a:cxn ang="0">
                  <a:pos x="2" y="50"/>
                </a:cxn>
                <a:cxn ang="0">
                  <a:pos x="0" y="64"/>
                </a:cxn>
                <a:cxn ang="0">
                  <a:pos x="0" y="78"/>
                </a:cxn>
                <a:cxn ang="0">
                  <a:pos x="2" y="91"/>
                </a:cxn>
                <a:cxn ang="0">
                  <a:pos x="7" y="104"/>
                </a:cxn>
                <a:cxn ang="0">
                  <a:pos x="13" y="115"/>
                </a:cxn>
                <a:cxn ang="0">
                  <a:pos x="21" y="125"/>
                </a:cxn>
                <a:cxn ang="0">
                  <a:pos x="31" y="132"/>
                </a:cxn>
                <a:cxn ang="0">
                  <a:pos x="42" y="138"/>
                </a:cxn>
                <a:cxn ang="0">
                  <a:pos x="53" y="140"/>
                </a:cxn>
                <a:cxn ang="0">
                  <a:pos x="65" y="140"/>
                </a:cxn>
                <a:cxn ang="0">
                  <a:pos x="76" y="138"/>
                </a:cxn>
                <a:cxn ang="0">
                  <a:pos x="87" y="132"/>
                </a:cxn>
                <a:cxn ang="0">
                  <a:pos x="96" y="125"/>
                </a:cxn>
                <a:cxn ang="0">
                  <a:pos x="104" y="115"/>
                </a:cxn>
                <a:cxn ang="0">
                  <a:pos x="110" y="104"/>
                </a:cxn>
                <a:cxn ang="0">
                  <a:pos x="115" y="91"/>
                </a:cxn>
                <a:cxn ang="0">
                  <a:pos x="117" y="78"/>
                </a:cxn>
                <a:cxn ang="0">
                  <a:pos x="109" y="71"/>
                </a:cxn>
                <a:cxn ang="0">
                  <a:pos x="105" y="94"/>
                </a:cxn>
                <a:cxn ang="0">
                  <a:pos x="94" y="113"/>
                </a:cxn>
                <a:cxn ang="0">
                  <a:pos x="78" y="126"/>
                </a:cxn>
                <a:cxn ang="0">
                  <a:pos x="59" y="130"/>
                </a:cxn>
                <a:cxn ang="0">
                  <a:pos x="40" y="126"/>
                </a:cxn>
                <a:cxn ang="0">
                  <a:pos x="23" y="113"/>
                </a:cxn>
                <a:cxn ang="0">
                  <a:pos x="13" y="94"/>
                </a:cxn>
                <a:cxn ang="0">
                  <a:pos x="9" y="71"/>
                </a:cxn>
                <a:cxn ang="0">
                  <a:pos x="13" y="48"/>
                </a:cxn>
                <a:cxn ang="0">
                  <a:pos x="23" y="29"/>
                </a:cxn>
                <a:cxn ang="0">
                  <a:pos x="40" y="16"/>
                </a:cxn>
                <a:cxn ang="0">
                  <a:pos x="59" y="11"/>
                </a:cxn>
                <a:cxn ang="0">
                  <a:pos x="78" y="16"/>
                </a:cxn>
                <a:cxn ang="0">
                  <a:pos x="94" y="29"/>
                </a:cxn>
                <a:cxn ang="0">
                  <a:pos x="105" y="48"/>
                </a:cxn>
                <a:cxn ang="0">
                  <a:pos x="109" y="71"/>
                </a:cxn>
              </a:cxnLst>
              <a:rect l="0" t="0" r="r" b="b"/>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w="9525">
              <a:noFill/>
              <a:round/>
              <a:headEnd/>
              <a:tailEnd/>
            </a:ln>
          </p:spPr>
          <p:txBody>
            <a:bodyPr/>
            <a:lstStyle/>
            <a:p>
              <a:endParaRPr lang="en-US"/>
            </a:p>
          </p:txBody>
        </p:sp>
        <p:sp>
          <p:nvSpPr>
            <p:cNvPr id="90" name="Freeform 94"/>
            <p:cNvSpPr>
              <a:spLocks noEditPoints="1"/>
            </p:cNvSpPr>
            <p:nvPr/>
          </p:nvSpPr>
          <p:spPr bwMode="auto">
            <a:xfrm>
              <a:off x="1151" y="2649"/>
              <a:ext cx="21" cy="21"/>
            </a:xfrm>
            <a:custGeom>
              <a:avLst/>
              <a:gdLst/>
              <a:ahLst/>
              <a:cxnLst>
                <a:cxn ang="0">
                  <a:pos x="109" y="58"/>
                </a:cxn>
                <a:cxn ang="0">
                  <a:pos x="107" y="46"/>
                </a:cxn>
                <a:cxn ang="0">
                  <a:pos x="100" y="29"/>
                </a:cxn>
                <a:cxn ang="0">
                  <a:pos x="85" y="11"/>
                </a:cxn>
                <a:cxn ang="0">
                  <a:pos x="71" y="2"/>
                </a:cxn>
                <a:cxn ang="0">
                  <a:pos x="61" y="0"/>
                </a:cxn>
                <a:cxn ang="0">
                  <a:pos x="50" y="0"/>
                </a:cxn>
                <a:cxn ang="0">
                  <a:pos x="39" y="2"/>
                </a:cxn>
                <a:cxn ang="0">
                  <a:pos x="24" y="11"/>
                </a:cxn>
                <a:cxn ang="0">
                  <a:pos x="9" y="29"/>
                </a:cxn>
                <a:cxn ang="0">
                  <a:pos x="3" y="46"/>
                </a:cxn>
                <a:cxn ang="0">
                  <a:pos x="0" y="58"/>
                </a:cxn>
                <a:cxn ang="0">
                  <a:pos x="0" y="71"/>
                </a:cxn>
                <a:cxn ang="0">
                  <a:pos x="3" y="84"/>
                </a:cxn>
                <a:cxn ang="0">
                  <a:pos x="7" y="96"/>
                </a:cxn>
                <a:cxn ang="0">
                  <a:pos x="12" y="106"/>
                </a:cxn>
                <a:cxn ang="0">
                  <a:pos x="20" y="115"/>
                </a:cxn>
                <a:cxn ang="0">
                  <a:pos x="29" y="121"/>
                </a:cxn>
                <a:cxn ang="0">
                  <a:pos x="39" y="127"/>
                </a:cxn>
                <a:cxn ang="0">
                  <a:pos x="50" y="130"/>
                </a:cxn>
                <a:cxn ang="0">
                  <a:pos x="61" y="130"/>
                </a:cxn>
                <a:cxn ang="0">
                  <a:pos x="71" y="127"/>
                </a:cxn>
                <a:cxn ang="0">
                  <a:pos x="85" y="119"/>
                </a:cxn>
                <a:cxn ang="0">
                  <a:pos x="100" y="101"/>
                </a:cxn>
                <a:cxn ang="0">
                  <a:pos x="107" y="84"/>
                </a:cxn>
                <a:cxn ang="0">
                  <a:pos x="109" y="71"/>
                </a:cxn>
                <a:cxn ang="0">
                  <a:pos x="100" y="65"/>
                </a:cxn>
                <a:cxn ang="0">
                  <a:pos x="97" y="85"/>
                </a:cxn>
                <a:cxn ang="0">
                  <a:pos x="87" y="103"/>
                </a:cxn>
                <a:cxn ang="0">
                  <a:pos x="73" y="114"/>
                </a:cxn>
                <a:cxn ang="0">
                  <a:pos x="55" y="119"/>
                </a:cxn>
                <a:cxn ang="0">
                  <a:pos x="38" y="114"/>
                </a:cxn>
                <a:cxn ang="0">
                  <a:pos x="22" y="103"/>
                </a:cxn>
                <a:cxn ang="0">
                  <a:pos x="13" y="85"/>
                </a:cxn>
                <a:cxn ang="0">
                  <a:pos x="9" y="65"/>
                </a:cxn>
                <a:cxn ang="0">
                  <a:pos x="13" y="43"/>
                </a:cxn>
                <a:cxn ang="0">
                  <a:pos x="22" y="26"/>
                </a:cxn>
                <a:cxn ang="0">
                  <a:pos x="38" y="16"/>
                </a:cxn>
                <a:cxn ang="0">
                  <a:pos x="55" y="11"/>
                </a:cxn>
                <a:cxn ang="0">
                  <a:pos x="73" y="16"/>
                </a:cxn>
                <a:cxn ang="0">
                  <a:pos x="87" y="26"/>
                </a:cxn>
                <a:cxn ang="0">
                  <a:pos x="97" y="43"/>
                </a:cxn>
                <a:cxn ang="0">
                  <a:pos x="100" y="65"/>
                </a:cxn>
              </a:cxnLst>
              <a:rect l="0" t="0" r="r" b="b"/>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w="9525">
              <a:noFill/>
              <a:round/>
              <a:headEnd/>
              <a:tailEnd/>
            </a:ln>
          </p:spPr>
          <p:txBody>
            <a:bodyPr/>
            <a:lstStyle/>
            <a:p>
              <a:endParaRPr lang="en-US"/>
            </a:p>
          </p:txBody>
        </p:sp>
        <p:sp>
          <p:nvSpPr>
            <p:cNvPr id="91" name="Freeform 95"/>
            <p:cNvSpPr>
              <a:spLocks noEditPoints="1"/>
            </p:cNvSpPr>
            <p:nvPr/>
          </p:nvSpPr>
          <p:spPr bwMode="auto">
            <a:xfrm>
              <a:off x="1152" y="2649"/>
              <a:ext cx="20" cy="20"/>
            </a:xfrm>
            <a:custGeom>
              <a:avLst/>
              <a:gdLst/>
              <a:ahLst/>
              <a:cxnLst>
                <a:cxn ang="0">
                  <a:pos x="99" y="48"/>
                </a:cxn>
                <a:cxn ang="0">
                  <a:pos x="91" y="26"/>
                </a:cxn>
                <a:cxn ang="0">
                  <a:pos x="78" y="11"/>
                </a:cxn>
                <a:cxn ang="0">
                  <a:pos x="60" y="1"/>
                </a:cxn>
                <a:cxn ang="0">
                  <a:pos x="40" y="1"/>
                </a:cxn>
                <a:cxn ang="0">
                  <a:pos x="22" y="11"/>
                </a:cxn>
                <a:cxn ang="0">
                  <a:pos x="8" y="26"/>
                </a:cxn>
                <a:cxn ang="0">
                  <a:pos x="1" y="48"/>
                </a:cxn>
                <a:cxn ang="0">
                  <a:pos x="1" y="72"/>
                </a:cxn>
                <a:cxn ang="0">
                  <a:pos x="8" y="93"/>
                </a:cxn>
                <a:cxn ang="0">
                  <a:pos x="22" y="109"/>
                </a:cxn>
                <a:cxn ang="0">
                  <a:pos x="40" y="117"/>
                </a:cxn>
                <a:cxn ang="0">
                  <a:pos x="60" y="117"/>
                </a:cxn>
                <a:cxn ang="0">
                  <a:pos x="78" y="109"/>
                </a:cxn>
                <a:cxn ang="0">
                  <a:pos x="91" y="93"/>
                </a:cxn>
                <a:cxn ang="0">
                  <a:pos x="99" y="72"/>
                </a:cxn>
                <a:cxn ang="0">
                  <a:pos x="91" y="60"/>
                </a:cxn>
                <a:cxn ang="0">
                  <a:pos x="87" y="79"/>
                </a:cxn>
                <a:cxn ang="0">
                  <a:pos x="79" y="95"/>
                </a:cxn>
                <a:cxn ang="0">
                  <a:pos x="66" y="104"/>
                </a:cxn>
                <a:cxn ang="0">
                  <a:pos x="50" y="108"/>
                </a:cxn>
                <a:cxn ang="0">
                  <a:pos x="34" y="104"/>
                </a:cxn>
                <a:cxn ang="0">
                  <a:pos x="20" y="95"/>
                </a:cxn>
                <a:cxn ang="0">
                  <a:pos x="12" y="79"/>
                </a:cxn>
                <a:cxn ang="0">
                  <a:pos x="9" y="60"/>
                </a:cxn>
                <a:cxn ang="0">
                  <a:pos x="12" y="41"/>
                </a:cxn>
                <a:cxn ang="0">
                  <a:pos x="20" y="25"/>
                </a:cxn>
                <a:cxn ang="0">
                  <a:pos x="34" y="15"/>
                </a:cxn>
                <a:cxn ang="0">
                  <a:pos x="50" y="11"/>
                </a:cxn>
                <a:cxn ang="0">
                  <a:pos x="66" y="15"/>
                </a:cxn>
                <a:cxn ang="0">
                  <a:pos x="79" y="25"/>
                </a:cxn>
                <a:cxn ang="0">
                  <a:pos x="87" y="41"/>
                </a:cxn>
                <a:cxn ang="0">
                  <a:pos x="91" y="60"/>
                </a:cxn>
              </a:cxnLst>
              <a:rect l="0" t="0" r="r" b="b"/>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w="9525">
              <a:noFill/>
              <a:round/>
              <a:headEnd/>
              <a:tailEnd/>
            </a:ln>
          </p:spPr>
          <p:txBody>
            <a:bodyPr/>
            <a:lstStyle/>
            <a:p>
              <a:endParaRPr lang="en-US"/>
            </a:p>
          </p:txBody>
        </p:sp>
        <p:sp>
          <p:nvSpPr>
            <p:cNvPr id="92" name="Freeform 96"/>
            <p:cNvSpPr>
              <a:spLocks noEditPoints="1"/>
            </p:cNvSpPr>
            <p:nvPr/>
          </p:nvSpPr>
          <p:spPr bwMode="auto">
            <a:xfrm>
              <a:off x="1152" y="2650"/>
              <a:ext cx="19" cy="18"/>
            </a:xfrm>
            <a:custGeom>
              <a:avLst/>
              <a:gdLst/>
              <a:ahLst/>
              <a:cxnLst>
                <a:cxn ang="0">
                  <a:pos x="90" y="43"/>
                </a:cxn>
                <a:cxn ang="0">
                  <a:pos x="83" y="24"/>
                </a:cxn>
                <a:cxn ang="0">
                  <a:pos x="71" y="9"/>
                </a:cxn>
                <a:cxn ang="0">
                  <a:pos x="55" y="1"/>
                </a:cxn>
                <a:cxn ang="0">
                  <a:pos x="37" y="1"/>
                </a:cxn>
                <a:cxn ang="0">
                  <a:pos x="21" y="9"/>
                </a:cxn>
                <a:cxn ang="0">
                  <a:pos x="8" y="24"/>
                </a:cxn>
                <a:cxn ang="0">
                  <a:pos x="1" y="43"/>
                </a:cxn>
                <a:cxn ang="0">
                  <a:pos x="1" y="65"/>
                </a:cxn>
                <a:cxn ang="0">
                  <a:pos x="8" y="84"/>
                </a:cxn>
                <a:cxn ang="0">
                  <a:pos x="21" y="98"/>
                </a:cxn>
                <a:cxn ang="0">
                  <a:pos x="37" y="107"/>
                </a:cxn>
                <a:cxn ang="0">
                  <a:pos x="55" y="107"/>
                </a:cxn>
                <a:cxn ang="0">
                  <a:pos x="71" y="98"/>
                </a:cxn>
                <a:cxn ang="0">
                  <a:pos x="83" y="84"/>
                </a:cxn>
                <a:cxn ang="0">
                  <a:pos x="90" y="65"/>
                </a:cxn>
                <a:cxn ang="0">
                  <a:pos x="82" y="54"/>
                </a:cxn>
                <a:cxn ang="0">
                  <a:pos x="79" y="71"/>
                </a:cxn>
                <a:cxn ang="0">
                  <a:pos x="72" y="84"/>
                </a:cxn>
                <a:cxn ang="0">
                  <a:pos x="60" y="93"/>
                </a:cxn>
                <a:cxn ang="0">
                  <a:pos x="46" y="97"/>
                </a:cxn>
                <a:cxn ang="0">
                  <a:pos x="32" y="93"/>
                </a:cxn>
                <a:cxn ang="0">
                  <a:pos x="21" y="84"/>
                </a:cxn>
                <a:cxn ang="0">
                  <a:pos x="12" y="71"/>
                </a:cxn>
                <a:cxn ang="0">
                  <a:pos x="9" y="54"/>
                </a:cxn>
                <a:cxn ang="0">
                  <a:pos x="12" y="37"/>
                </a:cxn>
                <a:cxn ang="0">
                  <a:pos x="21" y="24"/>
                </a:cxn>
                <a:cxn ang="0">
                  <a:pos x="32" y="14"/>
                </a:cxn>
                <a:cxn ang="0">
                  <a:pos x="46" y="11"/>
                </a:cxn>
                <a:cxn ang="0">
                  <a:pos x="60" y="14"/>
                </a:cxn>
                <a:cxn ang="0">
                  <a:pos x="72" y="24"/>
                </a:cxn>
                <a:cxn ang="0">
                  <a:pos x="79" y="37"/>
                </a:cxn>
                <a:cxn ang="0">
                  <a:pos x="82" y="54"/>
                </a:cxn>
              </a:cxnLst>
              <a:rect l="0" t="0" r="r" b="b"/>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w="9525">
              <a:noFill/>
              <a:round/>
              <a:headEnd/>
              <a:tailEnd/>
            </a:ln>
          </p:spPr>
          <p:txBody>
            <a:bodyPr/>
            <a:lstStyle/>
            <a:p>
              <a:endParaRPr lang="en-US"/>
            </a:p>
          </p:txBody>
        </p:sp>
        <p:sp>
          <p:nvSpPr>
            <p:cNvPr id="93" name="Freeform 97"/>
            <p:cNvSpPr>
              <a:spLocks noEditPoints="1"/>
            </p:cNvSpPr>
            <p:nvPr/>
          </p:nvSpPr>
          <p:spPr bwMode="auto">
            <a:xfrm>
              <a:off x="1153" y="2651"/>
              <a:ext cx="17" cy="16"/>
            </a:xfrm>
            <a:custGeom>
              <a:avLst/>
              <a:gdLst/>
              <a:ahLst/>
              <a:cxnLst>
                <a:cxn ang="0">
                  <a:pos x="81" y="39"/>
                </a:cxn>
                <a:cxn ang="0">
                  <a:pos x="75" y="21"/>
                </a:cxn>
                <a:cxn ang="0">
                  <a:pos x="64" y="8"/>
                </a:cxn>
                <a:cxn ang="0">
                  <a:pos x="49" y="1"/>
                </a:cxn>
                <a:cxn ang="0">
                  <a:pos x="33" y="1"/>
                </a:cxn>
                <a:cxn ang="0">
                  <a:pos x="18" y="8"/>
                </a:cxn>
                <a:cxn ang="0">
                  <a:pos x="7" y="21"/>
                </a:cxn>
                <a:cxn ang="0">
                  <a:pos x="0" y="39"/>
                </a:cxn>
                <a:cxn ang="0">
                  <a:pos x="0" y="58"/>
                </a:cxn>
                <a:cxn ang="0">
                  <a:pos x="7" y="76"/>
                </a:cxn>
                <a:cxn ang="0">
                  <a:pos x="18" y="90"/>
                </a:cxn>
                <a:cxn ang="0">
                  <a:pos x="33" y="97"/>
                </a:cxn>
                <a:cxn ang="0">
                  <a:pos x="49" y="97"/>
                </a:cxn>
                <a:cxn ang="0">
                  <a:pos x="64" y="90"/>
                </a:cxn>
                <a:cxn ang="0">
                  <a:pos x="75" y="76"/>
                </a:cxn>
                <a:cxn ang="0">
                  <a:pos x="81" y="58"/>
                </a:cxn>
                <a:cxn ang="0">
                  <a:pos x="73" y="49"/>
                </a:cxn>
                <a:cxn ang="0">
                  <a:pos x="70" y="63"/>
                </a:cxn>
                <a:cxn ang="0">
                  <a:pos x="63" y="75"/>
                </a:cxn>
                <a:cxn ang="0">
                  <a:pos x="53" y="84"/>
                </a:cxn>
                <a:cxn ang="0">
                  <a:pos x="41" y="86"/>
                </a:cxn>
                <a:cxn ang="0">
                  <a:pos x="29" y="84"/>
                </a:cxn>
                <a:cxn ang="0">
                  <a:pos x="19" y="75"/>
                </a:cxn>
                <a:cxn ang="0">
                  <a:pos x="11" y="63"/>
                </a:cxn>
                <a:cxn ang="0">
                  <a:pos x="9" y="49"/>
                </a:cxn>
                <a:cxn ang="0">
                  <a:pos x="11" y="34"/>
                </a:cxn>
                <a:cxn ang="0">
                  <a:pos x="19" y="22"/>
                </a:cxn>
                <a:cxn ang="0">
                  <a:pos x="29" y="14"/>
                </a:cxn>
                <a:cxn ang="0">
                  <a:pos x="41" y="10"/>
                </a:cxn>
                <a:cxn ang="0">
                  <a:pos x="53" y="14"/>
                </a:cxn>
                <a:cxn ang="0">
                  <a:pos x="63" y="22"/>
                </a:cxn>
                <a:cxn ang="0">
                  <a:pos x="70" y="34"/>
                </a:cxn>
                <a:cxn ang="0">
                  <a:pos x="73" y="49"/>
                </a:cxn>
              </a:cxnLst>
              <a:rect l="0" t="0" r="r" b="b"/>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w="9525">
              <a:noFill/>
              <a:round/>
              <a:headEnd/>
              <a:tailEnd/>
            </a:ln>
          </p:spPr>
          <p:txBody>
            <a:bodyPr/>
            <a:lstStyle/>
            <a:p>
              <a:endParaRPr lang="en-US"/>
            </a:p>
          </p:txBody>
        </p:sp>
        <p:sp>
          <p:nvSpPr>
            <p:cNvPr id="94" name="Freeform 98"/>
            <p:cNvSpPr>
              <a:spLocks noEditPoints="1"/>
            </p:cNvSpPr>
            <p:nvPr/>
          </p:nvSpPr>
          <p:spPr bwMode="auto">
            <a:xfrm>
              <a:off x="1154" y="2652"/>
              <a:ext cx="15" cy="14"/>
            </a:xfrm>
            <a:custGeom>
              <a:avLst/>
              <a:gdLst/>
              <a:ahLst/>
              <a:cxnLst>
                <a:cxn ang="0">
                  <a:pos x="72" y="34"/>
                </a:cxn>
                <a:cxn ang="0">
                  <a:pos x="67" y="19"/>
                </a:cxn>
                <a:cxn ang="0">
                  <a:pos x="57" y="7"/>
                </a:cxn>
                <a:cxn ang="0">
                  <a:pos x="44" y="1"/>
                </a:cxn>
                <a:cxn ang="0">
                  <a:pos x="30" y="1"/>
                </a:cxn>
                <a:cxn ang="0">
                  <a:pos x="17" y="7"/>
                </a:cxn>
                <a:cxn ang="0">
                  <a:pos x="6" y="19"/>
                </a:cxn>
                <a:cxn ang="0">
                  <a:pos x="1" y="34"/>
                </a:cxn>
                <a:cxn ang="0">
                  <a:pos x="1" y="51"/>
                </a:cxn>
                <a:cxn ang="0">
                  <a:pos x="6" y="67"/>
                </a:cxn>
                <a:cxn ang="0">
                  <a:pos x="17" y="79"/>
                </a:cxn>
                <a:cxn ang="0">
                  <a:pos x="30" y="85"/>
                </a:cxn>
                <a:cxn ang="0">
                  <a:pos x="44" y="85"/>
                </a:cxn>
                <a:cxn ang="0">
                  <a:pos x="57" y="79"/>
                </a:cxn>
                <a:cxn ang="0">
                  <a:pos x="67" y="67"/>
                </a:cxn>
                <a:cxn ang="0">
                  <a:pos x="72" y="51"/>
                </a:cxn>
                <a:cxn ang="0">
                  <a:pos x="64" y="43"/>
                </a:cxn>
                <a:cxn ang="0">
                  <a:pos x="62" y="55"/>
                </a:cxn>
                <a:cxn ang="0">
                  <a:pos x="56" y="66"/>
                </a:cxn>
                <a:cxn ang="0">
                  <a:pos x="48" y="73"/>
                </a:cxn>
                <a:cxn ang="0">
                  <a:pos x="37" y="75"/>
                </a:cxn>
                <a:cxn ang="0">
                  <a:pos x="27" y="73"/>
                </a:cxn>
                <a:cxn ang="0">
                  <a:pos x="18" y="66"/>
                </a:cxn>
                <a:cxn ang="0">
                  <a:pos x="12" y="55"/>
                </a:cxn>
                <a:cxn ang="0">
                  <a:pos x="10" y="43"/>
                </a:cxn>
                <a:cxn ang="0">
                  <a:pos x="12" y="30"/>
                </a:cxn>
                <a:cxn ang="0">
                  <a:pos x="18" y="20"/>
                </a:cxn>
                <a:cxn ang="0">
                  <a:pos x="27" y="13"/>
                </a:cxn>
                <a:cxn ang="0">
                  <a:pos x="37" y="10"/>
                </a:cxn>
                <a:cxn ang="0">
                  <a:pos x="48" y="13"/>
                </a:cxn>
                <a:cxn ang="0">
                  <a:pos x="56" y="20"/>
                </a:cxn>
                <a:cxn ang="0">
                  <a:pos x="62" y="30"/>
                </a:cxn>
                <a:cxn ang="0">
                  <a:pos x="64" y="43"/>
                </a:cxn>
              </a:cxnLst>
              <a:rect l="0" t="0" r="r" b="b"/>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w="9525">
              <a:noFill/>
              <a:round/>
              <a:headEnd/>
              <a:tailEnd/>
            </a:ln>
          </p:spPr>
          <p:txBody>
            <a:bodyPr/>
            <a:lstStyle/>
            <a:p>
              <a:endParaRPr lang="en-US"/>
            </a:p>
          </p:txBody>
        </p:sp>
        <p:sp>
          <p:nvSpPr>
            <p:cNvPr id="95" name="Freeform 99"/>
            <p:cNvSpPr>
              <a:spLocks noEditPoints="1"/>
            </p:cNvSpPr>
            <p:nvPr/>
          </p:nvSpPr>
          <p:spPr bwMode="auto">
            <a:xfrm>
              <a:off x="1155" y="2653"/>
              <a:ext cx="13" cy="12"/>
            </a:xfrm>
            <a:custGeom>
              <a:avLst/>
              <a:gdLst/>
              <a:ahLst/>
              <a:cxnLst>
                <a:cxn ang="0">
                  <a:pos x="63" y="32"/>
                </a:cxn>
                <a:cxn ang="0">
                  <a:pos x="58" y="17"/>
                </a:cxn>
                <a:cxn ang="0">
                  <a:pos x="50" y="8"/>
                </a:cxn>
                <a:cxn ang="0">
                  <a:pos x="38" y="2"/>
                </a:cxn>
                <a:cxn ang="0">
                  <a:pos x="26" y="2"/>
                </a:cxn>
                <a:cxn ang="0">
                  <a:pos x="15" y="8"/>
                </a:cxn>
                <a:cxn ang="0">
                  <a:pos x="6" y="17"/>
                </a:cxn>
                <a:cxn ang="0">
                  <a:pos x="0" y="32"/>
                </a:cxn>
                <a:cxn ang="0">
                  <a:pos x="0" y="46"/>
                </a:cxn>
                <a:cxn ang="0">
                  <a:pos x="6" y="60"/>
                </a:cxn>
                <a:cxn ang="0">
                  <a:pos x="15" y="70"/>
                </a:cxn>
                <a:cxn ang="0">
                  <a:pos x="26" y="76"/>
                </a:cxn>
                <a:cxn ang="0">
                  <a:pos x="38" y="76"/>
                </a:cxn>
                <a:cxn ang="0">
                  <a:pos x="50" y="70"/>
                </a:cxn>
                <a:cxn ang="0">
                  <a:pos x="58" y="60"/>
                </a:cxn>
                <a:cxn ang="0">
                  <a:pos x="63" y="46"/>
                </a:cxn>
                <a:cxn ang="0">
                  <a:pos x="55" y="39"/>
                </a:cxn>
                <a:cxn ang="0">
                  <a:pos x="53" y="50"/>
                </a:cxn>
                <a:cxn ang="0">
                  <a:pos x="48" y="58"/>
                </a:cxn>
                <a:cxn ang="0">
                  <a:pos x="41" y="64"/>
                </a:cxn>
                <a:cxn ang="0">
                  <a:pos x="32" y="65"/>
                </a:cxn>
                <a:cxn ang="0">
                  <a:pos x="23" y="64"/>
                </a:cxn>
                <a:cxn ang="0">
                  <a:pos x="16" y="58"/>
                </a:cxn>
                <a:cxn ang="0">
                  <a:pos x="11" y="50"/>
                </a:cxn>
                <a:cxn ang="0">
                  <a:pos x="10" y="39"/>
                </a:cxn>
                <a:cxn ang="0">
                  <a:pos x="11" y="28"/>
                </a:cxn>
                <a:cxn ang="0">
                  <a:pos x="16" y="20"/>
                </a:cxn>
                <a:cxn ang="0">
                  <a:pos x="23" y="14"/>
                </a:cxn>
                <a:cxn ang="0">
                  <a:pos x="32" y="11"/>
                </a:cxn>
                <a:cxn ang="0">
                  <a:pos x="41" y="14"/>
                </a:cxn>
                <a:cxn ang="0">
                  <a:pos x="48" y="20"/>
                </a:cxn>
                <a:cxn ang="0">
                  <a:pos x="53" y="28"/>
                </a:cxn>
                <a:cxn ang="0">
                  <a:pos x="55" y="39"/>
                </a:cxn>
              </a:cxnLst>
              <a:rect l="0" t="0" r="r" b="b"/>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w="9525">
              <a:noFill/>
              <a:round/>
              <a:headEnd/>
              <a:tailEnd/>
            </a:ln>
          </p:spPr>
          <p:txBody>
            <a:bodyPr/>
            <a:lstStyle/>
            <a:p>
              <a:endParaRPr lang="en-US"/>
            </a:p>
          </p:txBody>
        </p:sp>
        <p:sp>
          <p:nvSpPr>
            <p:cNvPr id="96" name="Freeform 100"/>
            <p:cNvSpPr>
              <a:spLocks noEditPoints="1"/>
            </p:cNvSpPr>
            <p:nvPr/>
          </p:nvSpPr>
          <p:spPr bwMode="auto">
            <a:xfrm>
              <a:off x="1156" y="2654"/>
              <a:ext cx="11" cy="11"/>
            </a:xfrm>
            <a:custGeom>
              <a:avLst/>
              <a:gdLst/>
              <a:ahLst/>
              <a:cxnLst>
                <a:cxn ang="0">
                  <a:pos x="54" y="27"/>
                </a:cxn>
                <a:cxn ang="0">
                  <a:pos x="49" y="15"/>
                </a:cxn>
                <a:cxn ang="0">
                  <a:pos x="42" y="6"/>
                </a:cxn>
                <a:cxn ang="0">
                  <a:pos x="33" y="2"/>
                </a:cxn>
                <a:cxn ang="0">
                  <a:pos x="22" y="2"/>
                </a:cxn>
                <a:cxn ang="0">
                  <a:pos x="12" y="6"/>
                </a:cxn>
                <a:cxn ang="0">
                  <a:pos x="5" y="15"/>
                </a:cxn>
                <a:cxn ang="0">
                  <a:pos x="1" y="27"/>
                </a:cxn>
                <a:cxn ang="0">
                  <a:pos x="1" y="39"/>
                </a:cxn>
                <a:cxn ang="0">
                  <a:pos x="5" y="51"/>
                </a:cxn>
                <a:cxn ang="0">
                  <a:pos x="12" y="59"/>
                </a:cxn>
                <a:cxn ang="0">
                  <a:pos x="22" y="64"/>
                </a:cxn>
                <a:cxn ang="0">
                  <a:pos x="33" y="64"/>
                </a:cxn>
                <a:cxn ang="0">
                  <a:pos x="42" y="59"/>
                </a:cxn>
                <a:cxn ang="0">
                  <a:pos x="49" y="51"/>
                </a:cxn>
                <a:cxn ang="0">
                  <a:pos x="54" y="39"/>
                </a:cxn>
                <a:cxn ang="0">
                  <a:pos x="45" y="33"/>
                </a:cxn>
                <a:cxn ang="0">
                  <a:pos x="44" y="41"/>
                </a:cxn>
                <a:cxn ang="0">
                  <a:pos x="40" y="48"/>
                </a:cxn>
                <a:cxn ang="0">
                  <a:pos x="34" y="53"/>
                </a:cxn>
                <a:cxn ang="0">
                  <a:pos x="27" y="54"/>
                </a:cxn>
                <a:cxn ang="0">
                  <a:pos x="20" y="53"/>
                </a:cxn>
                <a:cxn ang="0">
                  <a:pos x="14" y="48"/>
                </a:cxn>
                <a:cxn ang="0">
                  <a:pos x="11" y="41"/>
                </a:cxn>
                <a:cxn ang="0">
                  <a:pos x="9" y="33"/>
                </a:cxn>
                <a:cxn ang="0">
                  <a:pos x="11" y="24"/>
                </a:cxn>
                <a:cxn ang="0">
                  <a:pos x="14" y="17"/>
                </a:cxn>
                <a:cxn ang="0">
                  <a:pos x="20" y="12"/>
                </a:cxn>
                <a:cxn ang="0">
                  <a:pos x="27" y="11"/>
                </a:cxn>
                <a:cxn ang="0">
                  <a:pos x="34" y="12"/>
                </a:cxn>
                <a:cxn ang="0">
                  <a:pos x="40" y="17"/>
                </a:cxn>
                <a:cxn ang="0">
                  <a:pos x="44" y="24"/>
                </a:cxn>
                <a:cxn ang="0">
                  <a:pos x="45" y="33"/>
                </a:cxn>
              </a:cxnLst>
              <a:rect l="0" t="0" r="r" b="b"/>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w="9525">
              <a:noFill/>
              <a:round/>
              <a:headEnd/>
              <a:tailEnd/>
            </a:ln>
          </p:spPr>
          <p:txBody>
            <a:bodyPr/>
            <a:lstStyle/>
            <a:p>
              <a:endParaRPr lang="en-US"/>
            </a:p>
          </p:txBody>
        </p:sp>
        <p:sp>
          <p:nvSpPr>
            <p:cNvPr id="97" name="Freeform 101"/>
            <p:cNvSpPr>
              <a:spLocks noEditPoints="1"/>
            </p:cNvSpPr>
            <p:nvPr/>
          </p:nvSpPr>
          <p:spPr bwMode="auto">
            <a:xfrm>
              <a:off x="1157" y="2655"/>
              <a:ext cx="9" cy="9"/>
            </a:xfrm>
            <a:custGeom>
              <a:avLst/>
              <a:gdLst/>
              <a:ahLst/>
              <a:cxnLst>
                <a:cxn ang="0">
                  <a:pos x="44" y="22"/>
                </a:cxn>
                <a:cxn ang="0">
                  <a:pos x="41" y="12"/>
                </a:cxn>
                <a:cxn ang="0">
                  <a:pos x="35" y="5"/>
                </a:cxn>
                <a:cxn ang="0">
                  <a:pos x="27" y="1"/>
                </a:cxn>
                <a:cxn ang="0">
                  <a:pos x="18" y="1"/>
                </a:cxn>
                <a:cxn ang="0">
                  <a:pos x="10" y="5"/>
                </a:cxn>
                <a:cxn ang="0">
                  <a:pos x="3" y="12"/>
                </a:cxn>
                <a:cxn ang="0">
                  <a:pos x="0" y="22"/>
                </a:cxn>
                <a:cxn ang="0">
                  <a:pos x="0" y="34"/>
                </a:cxn>
                <a:cxn ang="0">
                  <a:pos x="3" y="43"/>
                </a:cxn>
                <a:cxn ang="0">
                  <a:pos x="10" y="51"/>
                </a:cxn>
                <a:cxn ang="0">
                  <a:pos x="18" y="54"/>
                </a:cxn>
                <a:cxn ang="0">
                  <a:pos x="27" y="54"/>
                </a:cxn>
                <a:cxn ang="0">
                  <a:pos x="35" y="51"/>
                </a:cxn>
                <a:cxn ang="0">
                  <a:pos x="41" y="43"/>
                </a:cxn>
                <a:cxn ang="0">
                  <a:pos x="44" y="34"/>
                </a:cxn>
                <a:cxn ang="0">
                  <a:pos x="36" y="28"/>
                </a:cxn>
                <a:cxn ang="0">
                  <a:pos x="35" y="34"/>
                </a:cxn>
                <a:cxn ang="0">
                  <a:pos x="32" y="40"/>
                </a:cxn>
                <a:cxn ang="0">
                  <a:pos x="27" y="42"/>
                </a:cxn>
                <a:cxn ang="0">
                  <a:pos x="22" y="43"/>
                </a:cxn>
                <a:cxn ang="0">
                  <a:pos x="17" y="42"/>
                </a:cxn>
                <a:cxn ang="0">
                  <a:pos x="13" y="40"/>
                </a:cxn>
                <a:cxn ang="0">
                  <a:pos x="10" y="34"/>
                </a:cxn>
                <a:cxn ang="0">
                  <a:pos x="9" y="28"/>
                </a:cxn>
                <a:cxn ang="0">
                  <a:pos x="10" y="22"/>
                </a:cxn>
                <a:cxn ang="0">
                  <a:pos x="13" y="16"/>
                </a:cxn>
                <a:cxn ang="0">
                  <a:pos x="17" y="13"/>
                </a:cxn>
                <a:cxn ang="0">
                  <a:pos x="22" y="11"/>
                </a:cxn>
                <a:cxn ang="0">
                  <a:pos x="27" y="13"/>
                </a:cxn>
                <a:cxn ang="0">
                  <a:pos x="32" y="16"/>
                </a:cxn>
                <a:cxn ang="0">
                  <a:pos x="35" y="22"/>
                </a:cxn>
                <a:cxn ang="0">
                  <a:pos x="36" y="28"/>
                </a:cxn>
              </a:cxnLst>
              <a:rect l="0" t="0" r="r" b="b"/>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w="9525">
              <a:noFill/>
              <a:round/>
              <a:headEnd/>
              <a:tailEnd/>
            </a:ln>
          </p:spPr>
          <p:txBody>
            <a:bodyPr/>
            <a:lstStyle/>
            <a:p>
              <a:endParaRPr lang="en-US"/>
            </a:p>
          </p:txBody>
        </p:sp>
        <p:sp>
          <p:nvSpPr>
            <p:cNvPr id="98" name="Freeform 102"/>
            <p:cNvSpPr>
              <a:spLocks noEditPoints="1"/>
            </p:cNvSpPr>
            <p:nvPr/>
          </p:nvSpPr>
          <p:spPr bwMode="auto">
            <a:xfrm>
              <a:off x="1158" y="2656"/>
              <a:ext cx="7" cy="7"/>
            </a:xfrm>
            <a:custGeom>
              <a:avLst/>
              <a:gdLst/>
              <a:ahLst/>
              <a:cxnLst>
                <a:cxn ang="0">
                  <a:pos x="36" y="17"/>
                </a:cxn>
                <a:cxn ang="0">
                  <a:pos x="33" y="10"/>
                </a:cxn>
                <a:cxn ang="0">
                  <a:pos x="28" y="4"/>
                </a:cxn>
                <a:cxn ang="0">
                  <a:pos x="22" y="0"/>
                </a:cxn>
                <a:cxn ang="0">
                  <a:pos x="14" y="0"/>
                </a:cxn>
                <a:cxn ang="0">
                  <a:pos x="8" y="4"/>
                </a:cxn>
                <a:cxn ang="0">
                  <a:pos x="3" y="10"/>
                </a:cxn>
                <a:cxn ang="0">
                  <a:pos x="0" y="17"/>
                </a:cxn>
                <a:cxn ang="0">
                  <a:pos x="0" y="27"/>
                </a:cxn>
                <a:cxn ang="0">
                  <a:pos x="3" y="34"/>
                </a:cxn>
                <a:cxn ang="0">
                  <a:pos x="8" y="40"/>
                </a:cxn>
                <a:cxn ang="0">
                  <a:pos x="14" y="43"/>
                </a:cxn>
                <a:cxn ang="0">
                  <a:pos x="22" y="43"/>
                </a:cxn>
                <a:cxn ang="0">
                  <a:pos x="28" y="40"/>
                </a:cxn>
                <a:cxn ang="0">
                  <a:pos x="33" y="34"/>
                </a:cxn>
                <a:cxn ang="0">
                  <a:pos x="36" y="27"/>
                </a:cxn>
                <a:cxn ang="0">
                  <a:pos x="27" y="22"/>
                </a:cxn>
                <a:cxn ang="0">
                  <a:pos x="26" y="25"/>
                </a:cxn>
                <a:cxn ang="0">
                  <a:pos x="24" y="29"/>
                </a:cxn>
                <a:cxn ang="0">
                  <a:pos x="22" y="31"/>
                </a:cxn>
                <a:cxn ang="0">
                  <a:pos x="18" y="33"/>
                </a:cxn>
                <a:cxn ang="0">
                  <a:pos x="15" y="31"/>
                </a:cxn>
                <a:cxn ang="0">
                  <a:pos x="12" y="29"/>
                </a:cxn>
                <a:cxn ang="0">
                  <a:pos x="10" y="25"/>
                </a:cxn>
                <a:cxn ang="0">
                  <a:pos x="9" y="22"/>
                </a:cxn>
                <a:cxn ang="0">
                  <a:pos x="10" y="17"/>
                </a:cxn>
                <a:cxn ang="0">
                  <a:pos x="12" y="15"/>
                </a:cxn>
                <a:cxn ang="0">
                  <a:pos x="15" y="12"/>
                </a:cxn>
                <a:cxn ang="0">
                  <a:pos x="18" y="11"/>
                </a:cxn>
                <a:cxn ang="0">
                  <a:pos x="22" y="12"/>
                </a:cxn>
                <a:cxn ang="0">
                  <a:pos x="24" y="15"/>
                </a:cxn>
                <a:cxn ang="0">
                  <a:pos x="26" y="17"/>
                </a:cxn>
                <a:cxn ang="0">
                  <a:pos x="27" y="22"/>
                </a:cxn>
              </a:cxnLst>
              <a:rect l="0" t="0" r="r" b="b"/>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w="9525">
              <a:noFill/>
              <a:round/>
              <a:headEnd/>
              <a:tailEnd/>
            </a:ln>
          </p:spPr>
          <p:txBody>
            <a:bodyPr/>
            <a:lstStyle/>
            <a:p>
              <a:endParaRPr lang="en-US"/>
            </a:p>
          </p:txBody>
        </p:sp>
        <p:sp>
          <p:nvSpPr>
            <p:cNvPr id="99" name="Freeform 103"/>
            <p:cNvSpPr>
              <a:spLocks/>
            </p:cNvSpPr>
            <p:nvPr/>
          </p:nvSpPr>
          <p:spPr bwMode="auto">
            <a:xfrm>
              <a:off x="1159" y="2657"/>
              <a:ext cx="5" cy="5"/>
            </a:xfrm>
            <a:custGeom>
              <a:avLst/>
              <a:gdLst/>
              <a:ahLst/>
              <a:cxnLst>
                <a:cxn ang="0">
                  <a:pos x="27" y="17"/>
                </a:cxn>
                <a:cxn ang="0">
                  <a:pos x="26" y="13"/>
                </a:cxn>
                <a:cxn ang="0">
                  <a:pos x="26" y="11"/>
                </a:cxn>
                <a:cxn ang="0">
                  <a:pos x="24" y="7"/>
                </a:cxn>
                <a:cxn ang="0">
                  <a:pos x="23" y="5"/>
                </a:cxn>
                <a:cxn ang="0">
                  <a:pos x="21" y="4"/>
                </a:cxn>
                <a:cxn ang="0">
                  <a:pos x="18" y="2"/>
                </a:cxn>
                <a:cxn ang="0">
                  <a:pos x="16" y="1"/>
                </a:cxn>
                <a:cxn ang="0">
                  <a:pos x="13" y="0"/>
                </a:cxn>
                <a:cxn ang="0">
                  <a:pos x="10" y="1"/>
                </a:cxn>
                <a:cxn ang="0">
                  <a:pos x="8" y="2"/>
                </a:cxn>
                <a:cxn ang="0">
                  <a:pos x="6" y="4"/>
                </a:cxn>
                <a:cxn ang="0">
                  <a:pos x="4" y="5"/>
                </a:cxn>
                <a:cxn ang="0">
                  <a:pos x="2" y="7"/>
                </a:cxn>
                <a:cxn ang="0">
                  <a:pos x="1" y="11"/>
                </a:cxn>
                <a:cxn ang="0">
                  <a:pos x="0" y="13"/>
                </a:cxn>
                <a:cxn ang="0">
                  <a:pos x="0" y="17"/>
                </a:cxn>
                <a:cxn ang="0">
                  <a:pos x="0" y="20"/>
                </a:cxn>
                <a:cxn ang="0">
                  <a:pos x="1" y="23"/>
                </a:cxn>
                <a:cxn ang="0">
                  <a:pos x="2" y="26"/>
                </a:cxn>
                <a:cxn ang="0">
                  <a:pos x="4" y="29"/>
                </a:cxn>
                <a:cxn ang="0">
                  <a:pos x="6" y="30"/>
                </a:cxn>
                <a:cxn ang="0">
                  <a:pos x="8" y="31"/>
                </a:cxn>
                <a:cxn ang="0">
                  <a:pos x="10" y="32"/>
                </a:cxn>
                <a:cxn ang="0">
                  <a:pos x="13" y="32"/>
                </a:cxn>
                <a:cxn ang="0">
                  <a:pos x="16" y="32"/>
                </a:cxn>
                <a:cxn ang="0">
                  <a:pos x="18" y="31"/>
                </a:cxn>
                <a:cxn ang="0">
                  <a:pos x="21" y="30"/>
                </a:cxn>
                <a:cxn ang="0">
                  <a:pos x="23" y="29"/>
                </a:cxn>
                <a:cxn ang="0">
                  <a:pos x="24" y="26"/>
                </a:cxn>
                <a:cxn ang="0">
                  <a:pos x="26" y="23"/>
                </a:cxn>
                <a:cxn ang="0">
                  <a:pos x="26" y="20"/>
                </a:cxn>
                <a:cxn ang="0">
                  <a:pos x="27" y="17"/>
                </a:cxn>
              </a:cxnLst>
              <a:rect l="0" t="0" r="r" b="b"/>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w="9525">
              <a:noFill/>
              <a:round/>
              <a:headEnd/>
              <a:tailEnd/>
            </a:ln>
          </p:spPr>
          <p:txBody>
            <a:bodyPr/>
            <a:lstStyle/>
            <a:p>
              <a:endParaRPr lang="en-US"/>
            </a:p>
          </p:txBody>
        </p:sp>
        <p:sp>
          <p:nvSpPr>
            <p:cNvPr id="100" name="Freeform 104"/>
            <p:cNvSpPr>
              <a:spLocks/>
            </p:cNvSpPr>
            <p:nvPr/>
          </p:nvSpPr>
          <p:spPr bwMode="auto">
            <a:xfrm>
              <a:off x="1160" y="2658"/>
              <a:ext cx="3" cy="3"/>
            </a:xfrm>
            <a:custGeom>
              <a:avLst/>
              <a:gdLst/>
              <a:ahLst/>
              <a:cxnLst>
                <a:cxn ang="0">
                  <a:pos x="18" y="11"/>
                </a:cxn>
                <a:cxn ang="0">
                  <a:pos x="18" y="8"/>
                </a:cxn>
                <a:cxn ang="0">
                  <a:pos x="17" y="6"/>
                </a:cxn>
                <a:cxn ang="0">
                  <a:pos x="17" y="5"/>
                </a:cxn>
                <a:cxn ang="0">
                  <a:pos x="15" y="4"/>
                </a:cxn>
                <a:cxn ang="0">
                  <a:pos x="14" y="2"/>
                </a:cxn>
                <a:cxn ang="0">
                  <a:pos x="13" y="1"/>
                </a:cxn>
                <a:cxn ang="0">
                  <a:pos x="11" y="0"/>
                </a:cxn>
                <a:cxn ang="0">
                  <a:pos x="9" y="0"/>
                </a:cxn>
                <a:cxn ang="0">
                  <a:pos x="7" y="0"/>
                </a:cxn>
                <a:cxn ang="0">
                  <a:pos x="6" y="1"/>
                </a:cxn>
                <a:cxn ang="0">
                  <a:pos x="4" y="2"/>
                </a:cxn>
                <a:cxn ang="0">
                  <a:pos x="3" y="4"/>
                </a:cxn>
                <a:cxn ang="0">
                  <a:pos x="2" y="5"/>
                </a:cxn>
                <a:cxn ang="0">
                  <a:pos x="1" y="6"/>
                </a:cxn>
                <a:cxn ang="0">
                  <a:pos x="0" y="8"/>
                </a:cxn>
                <a:cxn ang="0">
                  <a:pos x="0" y="11"/>
                </a:cxn>
                <a:cxn ang="0">
                  <a:pos x="0" y="13"/>
                </a:cxn>
                <a:cxn ang="0">
                  <a:pos x="1" y="14"/>
                </a:cxn>
                <a:cxn ang="0">
                  <a:pos x="2" y="17"/>
                </a:cxn>
                <a:cxn ang="0">
                  <a:pos x="3" y="18"/>
                </a:cxn>
                <a:cxn ang="0">
                  <a:pos x="4" y="19"/>
                </a:cxn>
                <a:cxn ang="0">
                  <a:pos x="6" y="20"/>
                </a:cxn>
                <a:cxn ang="0">
                  <a:pos x="7" y="22"/>
                </a:cxn>
                <a:cxn ang="0">
                  <a:pos x="9" y="22"/>
                </a:cxn>
                <a:cxn ang="0">
                  <a:pos x="11" y="22"/>
                </a:cxn>
                <a:cxn ang="0">
                  <a:pos x="13" y="20"/>
                </a:cxn>
                <a:cxn ang="0">
                  <a:pos x="14" y="19"/>
                </a:cxn>
                <a:cxn ang="0">
                  <a:pos x="15" y="18"/>
                </a:cxn>
                <a:cxn ang="0">
                  <a:pos x="17" y="17"/>
                </a:cxn>
                <a:cxn ang="0">
                  <a:pos x="17" y="14"/>
                </a:cxn>
                <a:cxn ang="0">
                  <a:pos x="18" y="13"/>
                </a:cxn>
                <a:cxn ang="0">
                  <a:pos x="18" y="11"/>
                </a:cxn>
              </a:cxnLst>
              <a:rect l="0" t="0" r="r" b="b"/>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w="9525">
              <a:noFill/>
              <a:round/>
              <a:headEnd/>
              <a:tailEnd/>
            </a:ln>
          </p:spPr>
          <p:txBody>
            <a:bodyPr/>
            <a:lstStyle/>
            <a:p>
              <a:endParaRPr lang="en-US"/>
            </a:p>
          </p:txBody>
        </p:sp>
        <p:sp>
          <p:nvSpPr>
            <p:cNvPr id="101" name="Freeform 105"/>
            <p:cNvSpPr>
              <a:spLocks/>
            </p:cNvSpPr>
            <p:nvPr/>
          </p:nvSpPr>
          <p:spPr bwMode="auto">
            <a:xfrm>
              <a:off x="1161" y="2658"/>
              <a:ext cx="2" cy="2"/>
            </a:xfrm>
            <a:custGeom>
              <a:avLst/>
              <a:gdLst/>
              <a:ahLst/>
              <a:cxnLst>
                <a:cxn ang="0">
                  <a:pos x="9" y="6"/>
                </a:cxn>
                <a:cxn ang="0">
                  <a:pos x="9" y="5"/>
                </a:cxn>
                <a:cxn ang="0">
                  <a:pos x="8" y="3"/>
                </a:cxn>
                <a:cxn ang="0">
                  <a:pos x="8" y="2"/>
                </a:cxn>
                <a:cxn ang="0">
                  <a:pos x="7" y="2"/>
                </a:cxn>
                <a:cxn ang="0">
                  <a:pos x="7" y="1"/>
                </a:cxn>
                <a:cxn ang="0">
                  <a:pos x="6" y="1"/>
                </a:cxn>
                <a:cxn ang="0">
                  <a:pos x="5" y="1"/>
                </a:cxn>
                <a:cxn ang="0">
                  <a:pos x="4" y="0"/>
                </a:cxn>
                <a:cxn ang="0">
                  <a:pos x="3" y="1"/>
                </a:cxn>
                <a:cxn ang="0">
                  <a:pos x="2" y="1"/>
                </a:cxn>
                <a:cxn ang="0">
                  <a:pos x="2" y="1"/>
                </a:cxn>
                <a:cxn ang="0">
                  <a:pos x="1" y="2"/>
                </a:cxn>
                <a:cxn ang="0">
                  <a:pos x="0" y="2"/>
                </a:cxn>
                <a:cxn ang="0">
                  <a:pos x="0" y="3"/>
                </a:cxn>
                <a:cxn ang="0">
                  <a:pos x="0" y="5"/>
                </a:cxn>
                <a:cxn ang="0">
                  <a:pos x="0" y="6"/>
                </a:cxn>
                <a:cxn ang="0">
                  <a:pos x="0" y="7"/>
                </a:cxn>
                <a:cxn ang="0">
                  <a:pos x="0" y="8"/>
                </a:cxn>
                <a:cxn ang="0">
                  <a:pos x="0" y="8"/>
                </a:cxn>
                <a:cxn ang="0">
                  <a:pos x="1" y="9"/>
                </a:cxn>
                <a:cxn ang="0">
                  <a:pos x="2" y="11"/>
                </a:cxn>
                <a:cxn ang="0">
                  <a:pos x="2" y="11"/>
                </a:cxn>
                <a:cxn ang="0">
                  <a:pos x="3" y="11"/>
                </a:cxn>
                <a:cxn ang="0">
                  <a:pos x="4" y="11"/>
                </a:cxn>
                <a:cxn ang="0">
                  <a:pos x="5" y="11"/>
                </a:cxn>
                <a:cxn ang="0">
                  <a:pos x="6" y="11"/>
                </a:cxn>
                <a:cxn ang="0">
                  <a:pos x="7" y="11"/>
                </a:cxn>
                <a:cxn ang="0">
                  <a:pos x="7" y="9"/>
                </a:cxn>
                <a:cxn ang="0">
                  <a:pos x="8" y="8"/>
                </a:cxn>
                <a:cxn ang="0">
                  <a:pos x="8" y="8"/>
                </a:cxn>
                <a:cxn ang="0">
                  <a:pos x="9" y="7"/>
                </a:cxn>
                <a:cxn ang="0">
                  <a:pos x="9" y="6"/>
                </a:cxn>
              </a:cxnLst>
              <a:rect l="0" t="0" r="r" b="b"/>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2" y="1"/>
                  </a:lnTo>
                  <a:lnTo>
                    <a:pt x="1" y="2"/>
                  </a:lnTo>
                  <a:lnTo>
                    <a:pt x="0" y="2"/>
                  </a:lnTo>
                  <a:lnTo>
                    <a:pt x="0" y="3"/>
                  </a:lnTo>
                  <a:lnTo>
                    <a:pt x="0" y="5"/>
                  </a:lnTo>
                  <a:lnTo>
                    <a:pt x="0" y="6"/>
                  </a:lnTo>
                  <a:lnTo>
                    <a:pt x="0" y="7"/>
                  </a:lnTo>
                  <a:lnTo>
                    <a:pt x="0" y="8"/>
                  </a:lnTo>
                  <a:lnTo>
                    <a:pt x="0" y="8"/>
                  </a:lnTo>
                  <a:lnTo>
                    <a:pt x="1" y="9"/>
                  </a:lnTo>
                  <a:lnTo>
                    <a:pt x="2" y="11"/>
                  </a:lnTo>
                  <a:lnTo>
                    <a:pt x="2" y="11"/>
                  </a:lnTo>
                  <a:lnTo>
                    <a:pt x="3" y="11"/>
                  </a:lnTo>
                  <a:lnTo>
                    <a:pt x="4" y="11"/>
                  </a:lnTo>
                  <a:lnTo>
                    <a:pt x="5" y="11"/>
                  </a:lnTo>
                  <a:lnTo>
                    <a:pt x="6" y="11"/>
                  </a:lnTo>
                  <a:lnTo>
                    <a:pt x="7" y="11"/>
                  </a:lnTo>
                  <a:lnTo>
                    <a:pt x="7" y="9"/>
                  </a:lnTo>
                  <a:lnTo>
                    <a:pt x="8" y="8"/>
                  </a:lnTo>
                  <a:lnTo>
                    <a:pt x="8" y="8"/>
                  </a:lnTo>
                  <a:lnTo>
                    <a:pt x="9" y="7"/>
                  </a:lnTo>
                  <a:lnTo>
                    <a:pt x="9" y="6"/>
                  </a:lnTo>
                  <a:close/>
                </a:path>
              </a:pathLst>
            </a:custGeom>
            <a:solidFill>
              <a:srgbClr val="FEFEC8"/>
            </a:solidFill>
            <a:ln w="9525">
              <a:noFill/>
              <a:round/>
              <a:headEnd/>
              <a:tailEnd/>
            </a:ln>
          </p:spPr>
          <p:txBody>
            <a:bodyPr/>
            <a:lstStyle/>
            <a:p>
              <a:endParaRPr lang="en-US"/>
            </a:p>
          </p:txBody>
        </p:sp>
        <p:sp>
          <p:nvSpPr>
            <p:cNvPr id="102" name="Freeform 106"/>
            <p:cNvSpPr>
              <a:spLocks/>
            </p:cNvSpPr>
            <p:nvPr/>
          </p:nvSpPr>
          <p:spPr bwMode="auto">
            <a:xfrm>
              <a:off x="1043" y="2596"/>
              <a:ext cx="44" cy="47"/>
            </a:xfrm>
            <a:custGeom>
              <a:avLst/>
              <a:gdLst/>
              <a:ahLst/>
              <a:cxnLst>
                <a:cxn ang="0">
                  <a:pos x="185" y="0"/>
                </a:cxn>
                <a:cxn ang="0">
                  <a:pos x="0" y="48"/>
                </a:cxn>
                <a:cxn ang="0">
                  <a:pos x="58" y="260"/>
                </a:cxn>
                <a:cxn ang="0">
                  <a:pos x="94" y="284"/>
                </a:cxn>
                <a:cxn ang="0">
                  <a:pos x="220" y="23"/>
                </a:cxn>
                <a:cxn ang="0">
                  <a:pos x="185" y="0"/>
                </a:cxn>
              </a:cxnLst>
              <a:rect l="0" t="0" r="r" b="b"/>
              <a:pathLst>
                <a:path w="220" h="284">
                  <a:moveTo>
                    <a:pt x="185" y="0"/>
                  </a:moveTo>
                  <a:lnTo>
                    <a:pt x="0" y="48"/>
                  </a:lnTo>
                  <a:lnTo>
                    <a:pt x="58" y="260"/>
                  </a:lnTo>
                  <a:lnTo>
                    <a:pt x="94" y="284"/>
                  </a:lnTo>
                  <a:lnTo>
                    <a:pt x="220" y="23"/>
                  </a:lnTo>
                  <a:lnTo>
                    <a:pt x="185" y="0"/>
                  </a:lnTo>
                  <a:close/>
                </a:path>
              </a:pathLst>
            </a:custGeom>
            <a:solidFill>
              <a:srgbClr val="C2C2C1"/>
            </a:solidFill>
            <a:ln w="9525">
              <a:noFill/>
              <a:round/>
              <a:headEnd/>
              <a:tailEnd/>
            </a:ln>
          </p:spPr>
          <p:txBody>
            <a:bodyPr/>
            <a:lstStyle/>
            <a:p>
              <a:endParaRPr lang="en-US"/>
            </a:p>
          </p:txBody>
        </p:sp>
        <p:sp>
          <p:nvSpPr>
            <p:cNvPr id="103" name="Freeform 107"/>
            <p:cNvSpPr>
              <a:spLocks/>
            </p:cNvSpPr>
            <p:nvPr/>
          </p:nvSpPr>
          <p:spPr bwMode="auto">
            <a:xfrm>
              <a:off x="1043" y="2596"/>
              <a:ext cx="44" cy="26"/>
            </a:xfrm>
            <a:custGeom>
              <a:avLst/>
              <a:gdLst/>
              <a:ahLst/>
              <a:cxnLst>
                <a:cxn ang="0">
                  <a:pos x="186" y="0"/>
                </a:cxn>
                <a:cxn ang="0">
                  <a:pos x="0" y="48"/>
                </a:cxn>
                <a:cxn ang="0">
                  <a:pos x="157" y="157"/>
                </a:cxn>
                <a:cxn ang="0">
                  <a:pos x="222" y="24"/>
                </a:cxn>
                <a:cxn ang="0">
                  <a:pos x="186" y="0"/>
                </a:cxn>
              </a:cxnLst>
              <a:rect l="0" t="0" r="r" b="b"/>
              <a:pathLst>
                <a:path w="222" h="157">
                  <a:moveTo>
                    <a:pt x="186" y="0"/>
                  </a:moveTo>
                  <a:lnTo>
                    <a:pt x="0" y="48"/>
                  </a:lnTo>
                  <a:lnTo>
                    <a:pt x="157" y="157"/>
                  </a:lnTo>
                  <a:lnTo>
                    <a:pt x="222" y="24"/>
                  </a:lnTo>
                  <a:lnTo>
                    <a:pt x="186" y="0"/>
                  </a:lnTo>
                  <a:close/>
                </a:path>
              </a:pathLst>
            </a:custGeom>
            <a:solidFill>
              <a:srgbClr val="EBECEE"/>
            </a:solidFill>
            <a:ln w="9525">
              <a:noFill/>
              <a:round/>
              <a:headEnd/>
              <a:tailEnd/>
            </a:ln>
          </p:spPr>
          <p:txBody>
            <a:bodyPr/>
            <a:lstStyle/>
            <a:p>
              <a:endParaRPr lang="en-US"/>
            </a:p>
          </p:txBody>
        </p:sp>
        <p:sp>
          <p:nvSpPr>
            <p:cNvPr id="104" name="Freeform 108"/>
            <p:cNvSpPr>
              <a:spLocks/>
            </p:cNvSpPr>
            <p:nvPr/>
          </p:nvSpPr>
          <p:spPr bwMode="auto">
            <a:xfrm>
              <a:off x="1043" y="2601"/>
              <a:ext cx="13" cy="15"/>
            </a:xfrm>
            <a:custGeom>
              <a:avLst/>
              <a:gdLst/>
              <a:ahLst/>
              <a:cxnLst>
                <a:cxn ang="0">
                  <a:pos x="63" y="0"/>
                </a:cxn>
                <a:cxn ang="0">
                  <a:pos x="0" y="16"/>
                </a:cxn>
                <a:cxn ang="0">
                  <a:pos x="20" y="89"/>
                </a:cxn>
                <a:cxn ang="0">
                  <a:pos x="63" y="0"/>
                </a:cxn>
              </a:cxnLst>
              <a:rect l="0" t="0" r="r" b="b"/>
              <a:pathLst>
                <a:path w="63" h="89">
                  <a:moveTo>
                    <a:pt x="63" y="0"/>
                  </a:moveTo>
                  <a:lnTo>
                    <a:pt x="0" y="16"/>
                  </a:lnTo>
                  <a:lnTo>
                    <a:pt x="20" y="89"/>
                  </a:lnTo>
                  <a:lnTo>
                    <a:pt x="63" y="0"/>
                  </a:lnTo>
                  <a:close/>
                </a:path>
              </a:pathLst>
            </a:custGeom>
            <a:solidFill>
              <a:srgbClr val="A9A9A8"/>
            </a:solidFill>
            <a:ln w="9525">
              <a:noFill/>
              <a:round/>
              <a:headEnd/>
              <a:tailEnd/>
            </a:ln>
          </p:spPr>
          <p:txBody>
            <a:bodyPr/>
            <a:lstStyle/>
            <a:p>
              <a:endParaRPr lang="en-US"/>
            </a:p>
          </p:txBody>
        </p:sp>
        <p:sp>
          <p:nvSpPr>
            <p:cNvPr id="105" name="Freeform 109"/>
            <p:cNvSpPr>
              <a:spLocks/>
            </p:cNvSpPr>
            <p:nvPr/>
          </p:nvSpPr>
          <p:spPr bwMode="auto">
            <a:xfrm>
              <a:off x="1043" y="2601"/>
              <a:ext cx="13" cy="8"/>
            </a:xfrm>
            <a:custGeom>
              <a:avLst/>
              <a:gdLst/>
              <a:ahLst/>
              <a:cxnLst>
                <a:cxn ang="0">
                  <a:pos x="63" y="0"/>
                </a:cxn>
                <a:cxn ang="0">
                  <a:pos x="0" y="16"/>
                </a:cxn>
                <a:cxn ang="0">
                  <a:pos x="41" y="46"/>
                </a:cxn>
                <a:cxn ang="0">
                  <a:pos x="63" y="0"/>
                </a:cxn>
              </a:cxnLst>
              <a:rect l="0" t="0" r="r" b="b"/>
              <a:pathLst>
                <a:path w="63" h="46">
                  <a:moveTo>
                    <a:pt x="63" y="0"/>
                  </a:moveTo>
                  <a:lnTo>
                    <a:pt x="0" y="16"/>
                  </a:lnTo>
                  <a:lnTo>
                    <a:pt x="41" y="46"/>
                  </a:lnTo>
                  <a:lnTo>
                    <a:pt x="63" y="0"/>
                  </a:lnTo>
                  <a:close/>
                </a:path>
              </a:pathLst>
            </a:custGeom>
            <a:solidFill>
              <a:srgbClr val="DEDDDD"/>
            </a:solidFill>
            <a:ln w="9525">
              <a:noFill/>
              <a:round/>
              <a:headEnd/>
              <a:tailEnd/>
            </a:ln>
          </p:spPr>
          <p:txBody>
            <a:bodyPr/>
            <a:lstStyle/>
            <a:p>
              <a:endParaRPr lang="en-US"/>
            </a:p>
          </p:txBody>
        </p:sp>
        <p:sp>
          <p:nvSpPr>
            <p:cNvPr id="106" name="Freeform 110"/>
            <p:cNvSpPr>
              <a:spLocks/>
            </p:cNvSpPr>
            <p:nvPr/>
          </p:nvSpPr>
          <p:spPr bwMode="auto">
            <a:xfrm>
              <a:off x="1078" y="2596"/>
              <a:ext cx="93" cy="63"/>
            </a:xfrm>
            <a:custGeom>
              <a:avLst/>
              <a:gdLst/>
              <a:ahLst/>
              <a:cxnLst>
                <a:cxn ang="0">
                  <a:pos x="8" y="0"/>
                </a:cxn>
                <a:cxn ang="0">
                  <a:pos x="0" y="79"/>
                </a:cxn>
                <a:cxn ang="0">
                  <a:pos x="432" y="376"/>
                </a:cxn>
                <a:cxn ang="0">
                  <a:pos x="463" y="311"/>
                </a:cxn>
                <a:cxn ang="0">
                  <a:pos x="8" y="0"/>
                </a:cxn>
              </a:cxnLst>
              <a:rect l="0" t="0" r="r" b="b"/>
              <a:pathLst>
                <a:path w="463" h="376">
                  <a:moveTo>
                    <a:pt x="8" y="0"/>
                  </a:moveTo>
                  <a:lnTo>
                    <a:pt x="0" y="79"/>
                  </a:lnTo>
                  <a:lnTo>
                    <a:pt x="432" y="376"/>
                  </a:lnTo>
                  <a:lnTo>
                    <a:pt x="463" y="311"/>
                  </a:lnTo>
                  <a:lnTo>
                    <a:pt x="8" y="0"/>
                  </a:lnTo>
                  <a:close/>
                </a:path>
              </a:pathLst>
            </a:custGeom>
            <a:solidFill>
              <a:srgbClr val="B5DC7C"/>
            </a:solidFill>
            <a:ln w="9525">
              <a:noFill/>
              <a:round/>
              <a:headEnd/>
              <a:tailEnd/>
            </a:ln>
          </p:spPr>
          <p:txBody>
            <a:bodyPr/>
            <a:lstStyle/>
            <a:p>
              <a:endParaRPr lang="en-US"/>
            </a:p>
          </p:txBody>
        </p:sp>
        <p:sp>
          <p:nvSpPr>
            <p:cNvPr id="107" name="Freeform 111"/>
            <p:cNvSpPr>
              <a:spLocks/>
            </p:cNvSpPr>
            <p:nvPr/>
          </p:nvSpPr>
          <p:spPr bwMode="auto">
            <a:xfrm>
              <a:off x="1065" y="2609"/>
              <a:ext cx="100" cy="72"/>
            </a:xfrm>
            <a:custGeom>
              <a:avLst/>
              <a:gdLst/>
              <a:ahLst/>
              <a:cxnLst>
                <a:cxn ang="0">
                  <a:pos x="69" y="0"/>
                </a:cxn>
                <a:cxn ang="0">
                  <a:pos x="14" y="52"/>
                </a:cxn>
                <a:cxn ang="0">
                  <a:pos x="0" y="131"/>
                </a:cxn>
                <a:cxn ang="0">
                  <a:pos x="436" y="430"/>
                </a:cxn>
                <a:cxn ang="0">
                  <a:pos x="501" y="297"/>
                </a:cxn>
                <a:cxn ang="0">
                  <a:pos x="69" y="0"/>
                </a:cxn>
              </a:cxnLst>
              <a:rect l="0" t="0" r="r" b="b"/>
              <a:pathLst>
                <a:path w="501" h="430">
                  <a:moveTo>
                    <a:pt x="69" y="0"/>
                  </a:moveTo>
                  <a:lnTo>
                    <a:pt x="14" y="52"/>
                  </a:lnTo>
                  <a:lnTo>
                    <a:pt x="0" y="131"/>
                  </a:lnTo>
                  <a:lnTo>
                    <a:pt x="436" y="430"/>
                  </a:lnTo>
                  <a:lnTo>
                    <a:pt x="501" y="297"/>
                  </a:lnTo>
                  <a:lnTo>
                    <a:pt x="69" y="0"/>
                  </a:lnTo>
                  <a:close/>
                </a:path>
              </a:pathLst>
            </a:custGeom>
            <a:solidFill>
              <a:srgbClr val="8DC634"/>
            </a:solidFill>
            <a:ln w="9525">
              <a:noFill/>
              <a:round/>
              <a:headEnd/>
              <a:tailEnd/>
            </a:ln>
          </p:spPr>
          <p:txBody>
            <a:bodyPr/>
            <a:lstStyle/>
            <a:p>
              <a:endParaRPr lang="en-US"/>
            </a:p>
          </p:txBody>
        </p:sp>
        <p:sp>
          <p:nvSpPr>
            <p:cNvPr id="108" name="Freeform 112"/>
            <p:cNvSpPr>
              <a:spLocks/>
            </p:cNvSpPr>
            <p:nvPr/>
          </p:nvSpPr>
          <p:spPr bwMode="auto">
            <a:xfrm>
              <a:off x="1055" y="2630"/>
              <a:ext cx="97" cy="61"/>
            </a:xfrm>
            <a:custGeom>
              <a:avLst/>
              <a:gdLst/>
              <a:ahLst/>
              <a:cxnLst>
                <a:cxn ang="0">
                  <a:pos x="51" y="0"/>
                </a:cxn>
                <a:cxn ang="0">
                  <a:pos x="0" y="55"/>
                </a:cxn>
                <a:cxn ang="0">
                  <a:pos x="455" y="367"/>
                </a:cxn>
                <a:cxn ang="0">
                  <a:pos x="487" y="301"/>
                </a:cxn>
                <a:cxn ang="0">
                  <a:pos x="51" y="0"/>
                </a:cxn>
              </a:cxnLst>
              <a:rect l="0" t="0" r="r" b="b"/>
              <a:pathLst>
                <a:path w="487" h="367">
                  <a:moveTo>
                    <a:pt x="51" y="0"/>
                  </a:moveTo>
                  <a:lnTo>
                    <a:pt x="0" y="55"/>
                  </a:lnTo>
                  <a:lnTo>
                    <a:pt x="455" y="367"/>
                  </a:lnTo>
                  <a:lnTo>
                    <a:pt x="487" y="301"/>
                  </a:lnTo>
                  <a:lnTo>
                    <a:pt x="51" y="0"/>
                  </a:lnTo>
                  <a:close/>
                </a:path>
              </a:pathLst>
            </a:custGeom>
            <a:solidFill>
              <a:srgbClr val="6EAE33"/>
            </a:solidFill>
            <a:ln w="9525">
              <a:noFill/>
              <a:round/>
              <a:headEnd/>
              <a:tailEnd/>
            </a:ln>
          </p:spPr>
          <p:txBody>
            <a:bodyPr/>
            <a:lstStyle/>
            <a:p>
              <a:endParaRPr lang="en-US"/>
            </a:p>
          </p:txBody>
        </p:sp>
        <p:sp>
          <p:nvSpPr>
            <p:cNvPr id="109" name="Freeform 113"/>
            <p:cNvSpPr>
              <a:spLocks/>
            </p:cNvSpPr>
            <p:nvPr/>
          </p:nvSpPr>
          <p:spPr bwMode="auto">
            <a:xfrm>
              <a:off x="1143" y="2647"/>
              <a:ext cx="30" cy="45"/>
            </a:xfrm>
            <a:custGeom>
              <a:avLst/>
              <a:gdLst/>
              <a:ahLst/>
              <a:cxnLst>
                <a:cxn ang="0">
                  <a:pos x="127" y="0"/>
                </a:cxn>
                <a:cxn ang="0">
                  <a:pos x="147" y="14"/>
                </a:cxn>
                <a:cxn ang="0">
                  <a:pos x="20" y="276"/>
                </a:cxn>
                <a:cxn ang="0">
                  <a:pos x="0" y="263"/>
                </a:cxn>
                <a:cxn ang="0">
                  <a:pos x="127" y="0"/>
                </a:cxn>
              </a:cxnLst>
              <a:rect l="0" t="0" r="r" b="b"/>
              <a:pathLst>
                <a:path w="147" h="276">
                  <a:moveTo>
                    <a:pt x="127" y="0"/>
                  </a:moveTo>
                  <a:lnTo>
                    <a:pt x="147" y="14"/>
                  </a:lnTo>
                  <a:lnTo>
                    <a:pt x="20" y="276"/>
                  </a:lnTo>
                  <a:lnTo>
                    <a:pt x="0" y="263"/>
                  </a:lnTo>
                  <a:lnTo>
                    <a:pt x="127" y="0"/>
                  </a:lnTo>
                  <a:close/>
                </a:path>
              </a:pathLst>
            </a:custGeom>
            <a:solidFill>
              <a:srgbClr val="C2C165"/>
            </a:solidFill>
            <a:ln w="9525">
              <a:noFill/>
              <a:round/>
              <a:headEnd/>
              <a:tailEnd/>
            </a:ln>
          </p:spPr>
          <p:txBody>
            <a:bodyPr/>
            <a:lstStyle/>
            <a:p>
              <a:endParaRPr lang="en-US"/>
            </a:p>
          </p:txBody>
        </p:sp>
        <p:sp>
          <p:nvSpPr>
            <p:cNvPr id="110" name="Freeform 114"/>
            <p:cNvSpPr>
              <a:spLocks/>
            </p:cNvSpPr>
            <p:nvPr/>
          </p:nvSpPr>
          <p:spPr bwMode="auto">
            <a:xfrm>
              <a:off x="1150" y="2647"/>
              <a:ext cx="23" cy="34"/>
            </a:xfrm>
            <a:custGeom>
              <a:avLst/>
              <a:gdLst/>
              <a:ahLst/>
              <a:cxnLst>
                <a:cxn ang="0">
                  <a:pos x="94" y="0"/>
                </a:cxn>
                <a:cxn ang="0">
                  <a:pos x="114" y="14"/>
                </a:cxn>
                <a:cxn ang="0">
                  <a:pos x="20" y="209"/>
                </a:cxn>
                <a:cxn ang="0">
                  <a:pos x="0" y="195"/>
                </a:cxn>
                <a:cxn ang="0">
                  <a:pos x="94" y="0"/>
                </a:cxn>
              </a:cxnLst>
              <a:rect l="0" t="0" r="r" b="b"/>
              <a:pathLst>
                <a:path w="114" h="209">
                  <a:moveTo>
                    <a:pt x="94" y="0"/>
                  </a:moveTo>
                  <a:lnTo>
                    <a:pt x="114" y="14"/>
                  </a:lnTo>
                  <a:lnTo>
                    <a:pt x="20" y="209"/>
                  </a:lnTo>
                  <a:lnTo>
                    <a:pt x="0" y="195"/>
                  </a:lnTo>
                  <a:lnTo>
                    <a:pt x="94" y="0"/>
                  </a:lnTo>
                  <a:close/>
                </a:path>
              </a:pathLst>
            </a:custGeom>
            <a:solidFill>
              <a:srgbClr val="FDFC9B"/>
            </a:solidFill>
            <a:ln w="9525">
              <a:noFill/>
              <a:round/>
              <a:headEnd/>
              <a:tailEnd/>
            </a:ln>
          </p:spPr>
          <p:txBody>
            <a:bodyPr/>
            <a:lstStyle/>
            <a:p>
              <a:endParaRPr lang="en-US"/>
            </a:p>
          </p:txBody>
        </p:sp>
        <p:sp>
          <p:nvSpPr>
            <p:cNvPr id="111" name="Freeform 115"/>
            <p:cNvSpPr>
              <a:spLocks/>
            </p:cNvSpPr>
            <p:nvPr/>
          </p:nvSpPr>
          <p:spPr bwMode="auto">
            <a:xfrm>
              <a:off x="1162" y="2647"/>
              <a:ext cx="11" cy="13"/>
            </a:xfrm>
            <a:custGeom>
              <a:avLst/>
              <a:gdLst/>
              <a:ahLst/>
              <a:cxnLst>
                <a:cxn ang="0">
                  <a:pos x="31" y="0"/>
                </a:cxn>
                <a:cxn ang="0">
                  <a:pos x="51" y="14"/>
                </a:cxn>
                <a:cxn ang="0">
                  <a:pos x="21" y="78"/>
                </a:cxn>
                <a:cxn ang="0">
                  <a:pos x="0" y="65"/>
                </a:cxn>
                <a:cxn ang="0">
                  <a:pos x="31" y="0"/>
                </a:cxn>
              </a:cxnLst>
              <a:rect l="0" t="0" r="r" b="b"/>
              <a:pathLst>
                <a:path w="51" h="78">
                  <a:moveTo>
                    <a:pt x="31" y="0"/>
                  </a:moveTo>
                  <a:lnTo>
                    <a:pt x="51" y="14"/>
                  </a:lnTo>
                  <a:lnTo>
                    <a:pt x="21" y="78"/>
                  </a:lnTo>
                  <a:lnTo>
                    <a:pt x="0" y="65"/>
                  </a:lnTo>
                  <a:lnTo>
                    <a:pt x="31" y="0"/>
                  </a:lnTo>
                  <a:close/>
                </a:path>
              </a:pathLst>
            </a:custGeom>
            <a:solidFill>
              <a:srgbClr val="FEFEC8"/>
            </a:solidFill>
            <a:ln w="9525">
              <a:noFill/>
              <a:round/>
              <a:headEnd/>
              <a:tailEnd/>
            </a:ln>
          </p:spPr>
          <p:txBody>
            <a:bodyPr/>
            <a:lstStyle/>
            <a:p>
              <a:endParaRPr lang="en-US"/>
            </a:p>
          </p:txBody>
        </p:sp>
      </p:grpSp>
      <p:sp>
        <p:nvSpPr>
          <p:cNvPr id="112" name="Text Box 118"/>
          <p:cNvSpPr txBox="1">
            <a:spLocks noChangeArrowheads="1"/>
          </p:cNvSpPr>
          <p:nvPr/>
        </p:nvSpPr>
        <p:spPr bwMode="auto">
          <a:xfrm>
            <a:off x="2552200" y="3745225"/>
            <a:ext cx="3276600" cy="461665"/>
          </a:xfrm>
          <a:prstGeom prst="rect">
            <a:avLst/>
          </a:prstGeom>
          <a:noFill/>
          <a:ln w="9525" algn="ctr">
            <a:noFill/>
            <a:miter lim="800000"/>
            <a:headEnd/>
            <a:tailEnd/>
          </a:ln>
          <a:effectLst/>
        </p:spPr>
        <p:txBody>
          <a:bodyPr wrap="square">
            <a:spAutoFit/>
          </a:bodyPr>
          <a:lstStyle/>
          <a:p>
            <a:pPr marL="228600" indent="-228600"/>
            <a:r>
              <a:rPr lang="en-US" sz="2400" dirty="0" err="1" smtClean="0"/>
              <a:t>Thực</a:t>
            </a:r>
            <a:r>
              <a:rPr lang="en-US" sz="2400" dirty="0" smtClean="0"/>
              <a:t> </a:t>
            </a:r>
            <a:r>
              <a:rPr lang="en-US" sz="2400" dirty="0" err="1" smtClean="0"/>
              <a:t>tiễn</a:t>
            </a:r>
            <a:r>
              <a:rPr lang="en-US" sz="2400" dirty="0" smtClean="0"/>
              <a:t> </a:t>
            </a:r>
            <a:r>
              <a:rPr lang="en-US" sz="2400" dirty="0" err="1" smtClean="0"/>
              <a:t>tại</a:t>
            </a:r>
            <a:r>
              <a:rPr lang="en-US" sz="2400" dirty="0" smtClean="0"/>
              <a:t> </a:t>
            </a:r>
            <a:r>
              <a:rPr lang="en-US" sz="2400" dirty="0" err="1" smtClean="0"/>
              <a:t>Việt</a:t>
            </a:r>
            <a:r>
              <a:rPr lang="en-US" sz="2400" dirty="0" smtClean="0"/>
              <a:t> Nam </a:t>
            </a:r>
          </a:p>
        </p:txBody>
      </p:sp>
      <p:grpSp>
        <p:nvGrpSpPr>
          <p:cNvPr id="113" name="Group 119"/>
          <p:cNvGrpSpPr>
            <a:grpSpLocks/>
          </p:cNvGrpSpPr>
          <p:nvPr/>
        </p:nvGrpSpPr>
        <p:grpSpPr bwMode="auto">
          <a:xfrm rot="17176774">
            <a:off x="1539691" y="3790785"/>
            <a:ext cx="670278" cy="597297"/>
            <a:chOff x="1043" y="2596"/>
            <a:chExt cx="142" cy="99"/>
          </a:xfrm>
        </p:grpSpPr>
        <p:sp>
          <p:nvSpPr>
            <p:cNvPr id="114" name="Freeform 120"/>
            <p:cNvSpPr>
              <a:spLocks/>
            </p:cNvSpPr>
            <p:nvPr/>
          </p:nvSpPr>
          <p:spPr bwMode="auto">
            <a:xfrm>
              <a:off x="1149" y="2693"/>
              <a:ext cx="12" cy="2"/>
            </a:xfrm>
            <a:custGeom>
              <a:avLst/>
              <a:gdLst/>
              <a:ahLst/>
              <a:cxnLst>
                <a:cxn ang="0">
                  <a:pos x="63" y="14"/>
                </a:cxn>
                <a:cxn ang="0">
                  <a:pos x="55" y="14"/>
                </a:cxn>
                <a:cxn ang="0">
                  <a:pos x="48" y="14"/>
                </a:cxn>
                <a:cxn ang="0">
                  <a:pos x="40" y="14"/>
                </a:cxn>
                <a:cxn ang="0">
                  <a:pos x="31" y="11"/>
                </a:cxn>
                <a:cxn ang="0">
                  <a:pos x="23" y="10"/>
                </a:cxn>
                <a:cxn ang="0">
                  <a:pos x="16" y="8"/>
                </a:cxn>
                <a:cxn ang="0">
                  <a:pos x="8" y="4"/>
                </a:cxn>
                <a:cxn ang="0">
                  <a:pos x="0" y="0"/>
                </a:cxn>
                <a:cxn ang="0">
                  <a:pos x="8" y="3"/>
                </a:cxn>
                <a:cxn ang="0">
                  <a:pos x="15" y="6"/>
                </a:cxn>
                <a:cxn ang="0">
                  <a:pos x="23" y="8"/>
                </a:cxn>
                <a:cxn ang="0">
                  <a:pos x="30" y="10"/>
                </a:cxn>
                <a:cxn ang="0">
                  <a:pos x="39" y="11"/>
                </a:cxn>
                <a:cxn ang="0">
                  <a:pos x="47" y="12"/>
                </a:cxn>
                <a:cxn ang="0">
                  <a:pos x="55" y="14"/>
                </a:cxn>
                <a:cxn ang="0">
                  <a:pos x="63" y="14"/>
                </a:cxn>
              </a:cxnLst>
              <a:rect l="0" t="0" r="r" b="b"/>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w="9525">
              <a:noFill/>
              <a:round/>
              <a:headEnd/>
              <a:tailEnd/>
            </a:ln>
          </p:spPr>
          <p:txBody>
            <a:bodyPr/>
            <a:lstStyle/>
            <a:p>
              <a:endParaRPr lang="en-US"/>
            </a:p>
          </p:txBody>
        </p:sp>
        <p:sp>
          <p:nvSpPr>
            <p:cNvPr id="115" name="Freeform 121"/>
            <p:cNvSpPr>
              <a:spLocks/>
            </p:cNvSpPr>
            <p:nvPr/>
          </p:nvSpPr>
          <p:spPr bwMode="auto">
            <a:xfrm>
              <a:off x="1143" y="2689"/>
              <a:ext cx="26" cy="6"/>
            </a:xfrm>
            <a:custGeom>
              <a:avLst/>
              <a:gdLst/>
              <a:ahLst/>
              <a:cxnLst>
                <a:cxn ang="0">
                  <a:pos x="129" y="28"/>
                </a:cxn>
                <a:cxn ang="0">
                  <a:pos x="116" y="33"/>
                </a:cxn>
                <a:cxn ang="0">
                  <a:pos x="102" y="36"/>
                </a:cxn>
                <a:cxn ang="0">
                  <a:pos x="89" y="38"/>
                </a:cxn>
                <a:cxn ang="0">
                  <a:pos x="75" y="38"/>
                </a:cxn>
                <a:cxn ang="0">
                  <a:pos x="60" y="35"/>
                </a:cxn>
                <a:cxn ang="0">
                  <a:pos x="47" y="32"/>
                </a:cxn>
                <a:cxn ang="0">
                  <a:pos x="33" y="26"/>
                </a:cxn>
                <a:cxn ang="0">
                  <a:pos x="20" y="18"/>
                </a:cxn>
                <a:cxn ang="0">
                  <a:pos x="18" y="16"/>
                </a:cxn>
                <a:cxn ang="0">
                  <a:pos x="15" y="14"/>
                </a:cxn>
                <a:cxn ang="0">
                  <a:pos x="12" y="11"/>
                </a:cxn>
                <a:cxn ang="0">
                  <a:pos x="10" y="10"/>
                </a:cxn>
                <a:cxn ang="0">
                  <a:pos x="7" y="8"/>
                </a:cxn>
                <a:cxn ang="0">
                  <a:pos x="5" y="5"/>
                </a:cxn>
                <a:cxn ang="0">
                  <a:pos x="2" y="3"/>
                </a:cxn>
                <a:cxn ang="0">
                  <a:pos x="0" y="0"/>
                </a:cxn>
                <a:cxn ang="0">
                  <a:pos x="10" y="8"/>
                </a:cxn>
                <a:cxn ang="0">
                  <a:pos x="21" y="14"/>
                </a:cxn>
                <a:cxn ang="0">
                  <a:pos x="32" y="20"/>
                </a:cxn>
                <a:cxn ang="0">
                  <a:pos x="44" y="23"/>
                </a:cxn>
                <a:cxn ang="0">
                  <a:pos x="56" y="27"/>
                </a:cxn>
                <a:cxn ang="0">
                  <a:pos x="69" y="30"/>
                </a:cxn>
                <a:cxn ang="0">
                  <a:pos x="81" y="32"/>
                </a:cxn>
                <a:cxn ang="0">
                  <a:pos x="94" y="33"/>
                </a:cxn>
                <a:cxn ang="0">
                  <a:pos x="99" y="32"/>
                </a:cxn>
                <a:cxn ang="0">
                  <a:pos x="103" y="32"/>
                </a:cxn>
                <a:cxn ang="0">
                  <a:pos x="107" y="32"/>
                </a:cxn>
                <a:cxn ang="0">
                  <a:pos x="112" y="32"/>
                </a:cxn>
                <a:cxn ang="0">
                  <a:pos x="116" y="30"/>
                </a:cxn>
                <a:cxn ang="0">
                  <a:pos x="120" y="30"/>
                </a:cxn>
                <a:cxn ang="0">
                  <a:pos x="124" y="29"/>
                </a:cxn>
                <a:cxn ang="0">
                  <a:pos x="129" y="28"/>
                </a:cxn>
              </a:cxnLst>
              <a:rect l="0" t="0" r="r" b="b"/>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w="9525">
              <a:noFill/>
              <a:round/>
              <a:headEnd/>
              <a:tailEnd/>
            </a:ln>
          </p:spPr>
          <p:txBody>
            <a:bodyPr/>
            <a:lstStyle/>
            <a:p>
              <a:endParaRPr lang="en-US"/>
            </a:p>
          </p:txBody>
        </p:sp>
        <p:sp>
          <p:nvSpPr>
            <p:cNvPr id="116" name="Freeform 122"/>
            <p:cNvSpPr>
              <a:spLocks/>
            </p:cNvSpPr>
            <p:nvPr/>
          </p:nvSpPr>
          <p:spPr bwMode="auto">
            <a:xfrm>
              <a:off x="1140" y="2685"/>
              <a:ext cx="33" cy="10"/>
            </a:xfrm>
            <a:custGeom>
              <a:avLst/>
              <a:gdLst/>
              <a:ahLst/>
              <a:cxnLst>
                <a:cxn ang="0">
                  <a:pos x="47" y="45"/>
                </a:cxn>
                <a:cxn ang="0">
                  <a:pos x="54" y="48"/>
                </a:cxn>
                <a:cxn ang="0">
                  <a:pos x="61" y="51"/>
                </a:cxn>
                <a:cxn ang="0">
                  <a:pos x="69" y="53"/>
                </a:cxn>
                <a:cxn ang="0">
                  <a:pos x="76" y="55"/>
                </a:cxn>
                <a:cxn ang="0">
                  <a:pos x="85" y="56"/>
                </a:cxn>
                <a:cxn ang="0">
                  <a:pos x="93" y="57"/>
                </a:cxn>
                <a:cxn ang="0">
                  <a:pos x="101" y="59"/>
                </a:cxn>
                <a:cxn ang="0">
                  <a:pos x="109" y="59"/>
                </a:cxn>
                <a:cxn ang="0">
                  <a:pos x="117" y="57"/>
                </a:cxn>
                <a:cxn ang="0">
                  <a:pos x="124" y="56"/>
                </a:cxn>
                <a:cxn ang="0">
                  <a:pos x="131" y="54"/>
                </a:cxn>
                <a:cxn ang="0">
                  <a:pos x="139" y="51"/>
                </a:cxn>
                <a:cxn ang="0">
                  <a:pos x="146" y="49"/>
                </a:cxn>
                <a:cxn ang="0">
                  <a:pos x="153" y="45"/>
                </a:cxn>
                <a:cxn ang="0">
                  <a:pos x="159" y="41"/>
                </a:cxn>
                <a:cxn ang="0">
                  <a:pos x="166" y="37"/>
                </a:cxn>
                <a:cxn ang="0">
                  <a:pos x="159" y="39"/>
                </a:cxn>
                <a:cxn ang="0">
                  <a:pos x="152" y="42"/>
                </a:cxn>
                <a:cxn ang="0">
                  <a:pos x="146" y="43"/>
                </a:cxn>
                <a:cxn ang="0">
                  <a:pos x="139" y="45"/>
                </a:cxn>
                <a:cxn ang="0">
                  <a:pos x="132" y="47"/>
                </a:cxn>
                <a:cxn ang="0">
                  <a:pos x="125" y="47"/>
                </a:cxn>
                <a:cxn ang="0">
                  <a:pos x="117" y="48"/>
                </a:cxn>
                <a:cxn ang="0">
                  <a:pos x="110" y="48"/>
                </a:cxn>
                <a:cxn ang="0">
                  <a:pos x="95" y="47"/>
                </a:cxn>
                <a:cxn ang="0">
                  <a:pos x="79" y="44"/>
                </a:cxn>
                <a:cxn ang="0">
                  <a:pos x="64" y="41"/>
                </a:cxn>
                <a:cxn ang="0">
                  <a:pos x="50" y="36"/>
                </a:cxn>
                <a:cxn ang="0">
                  <a:pos x="36" y="29"/>
                </a:cxn>
                <a:cxn ang="0">
                  <a:pos x="24" y="20"/>
                </a:cxn>
                <a:cxn ang="0">
                  <a:pos x="11" y="11"/>
                </a:cxn>
                <a:cxn ang="0">
                  <a:pos x="0" y="0"/>
                </a:cxn>
                <a:cxn ang="0">
                  <a:pos x="4" y="6"/>
                </a:cxn>
                <a:cxn ang="0">
                  <a:pos x="8" y="12"/>
                </a:cxn>
                <a:cxn ang="0">
                  <a:pos x="12" y="17"/>
                </a:cxn>
                <a:cxn ang="0">
                  <a:pos x="16" y="21"/>
                </a:cxn>
                <a:cxn ang="0">
                  <a:pos x="21" y="26"/>
                </a:cxn>
                <a:cxn ang="0">
                  <a:pos x="26" y="31"/>
                </a:cxn>
                <a:cxn ang="0">
                  <a:pos x="31" y="35"/>
                </a:cxn>
                <a:cxn ang="0">
                  <a:pos x="36" y="39"/>
                </a:cxn>
                <a:cxn ang="0">
                  <a:pos x="38" y="39"/>
                </a:cxn>
                <a:cxn ang="0">
                  <a:pos x="39" y="41"/>
                </a:cxn>
                <a:cxn ang="0">
                  <a:pos x="40" y="42"/>
                </a:cxn>
                <a:cxn ang="0">
                  <a:pos x="41" y="42"/>
                </a:cxn>
                <a:cxn ang="0">
                  <a:pos x="43" y="43"/>
                </a:cxn>
                <a:cxn ang="0">
                  <a:pos x="44" y="44"/>
                </a:cxn>
                <a:cxn ang="0">
                  <a:pos x="45" y="44"/>
                </a:cxn>
                <a:cxn ang="0">
                  <a:pos x="47" y="45"/>
                </a:cxn>
              </a:cxnLst>
              <a:rect l="0" t="0" r="r" b="b"/>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w="9525">
              <a:noFill/>
              <a:round/>
              <a:headEnd/>
              <a:tailEnd/>
            </a:ln>
          </p:spPr>
          <p:txBody>
            <a:bodyPr/>
            <a:lstStyle/>
            <a:p>
              <a:endParaRPr lang="en-US"/>
            </a:p>
          </p:txBody>
        </p:sp>
        <p:sp>
          <p:nvSpPr>
            <p:cNvPr id="117" name="Freeform 123"/>
            <p:cNvSpPr>
              <a:spLocks/>
            </p:cNvSpPr>
            <p:nvPr/>
          </p:nvSpPr>
          <p:spPr bwMode="auto">
            <a:xfrm>
              <a:off x="1138" y="2682"/>
              <a:ext cx="38" cy="12"/>
            </a:xfrm>
            <a:custGeom>
              <a:avLst/>
              <a:gdLst/>
              <a:ahLst/>
              <a:cxnLst>
                <a:cxn ang="0">
                  <a:pos x="26" y="39"/>
                </a:cxn>
                <a:cxn ang="0">
                  <a:pos x="36" y="47"/>
                </a:cxn>
                <a:cxn ang="0">
                  <a:pos x="47" y="53"/>
                </a:cxn>
                <a:cxn ang="0">
                  <a:pos x="58" y="59"/>
                </a:cxn>
                <a:cxn ang="0">
                  <a:pos x="70" y="62"/>
                </a:cxn>
                <a:cxn ang="0">
                  <a:pos x="82" y="66"/>
                </a:cxn>
                <a:cxn ang="0">
                  <a:pos x="95" y="69"/>
                </a:cxn>
                <a:cxn ang="0">
                  <a:pos x="107" y="71"/>
                </a:cxn>
                <a:cxn ang="0">
                  <a:pos x="120" y="72"/>
                </a:cxn>
                <a:cxn ang="0">
                  <a:pos x="125" y="71"/>
                </a:cxn>
                <a:cxn ang="0">
                  <a:pos x="129" y="71"/>
                </a:cxn>
                <a:cxn ang="0">
                  <a:pos x="133" y="71"/>
                </a:cxn>
                <a:cxn ang="0">
                  <a:pos x="138" y="71"/>
                </a:cxn>
                <a:cxn ang="0">
                  <a:pos x="142" y="69"/>
                </a:cxn>
                <a:cxn ang="0">
                  <a:pos x="146" y="69"/>
                </a:cxn>
                <a:cxn ang="0">
                  <a:pos x="150" y="68"/>
                </a:cxn>
                <a:cxn ang="0">
                  <a:pos x="155" y="67"/>
                </a:cxn>
                <a:cxn ang="0">
                  <a:pos x="160" y="65"/>
                </a:cxn>
                <a:cxn ang="0">
                  <a:pos x="164" y="62"/>
                </a:cxn>
                <a:cxn ang="0">
                  <a:pos x="169" y="60"/>
                </a:cxn>
                <a:cxn ang="0">
                  <a:pos x="174" y="56"/>
                </a:cxn>
                <a:cxn ang="0">
                  <a:pos x="178" y="53"/>
                </a:cxn>
                <a:cxn ang="0">
                  <a:pos x="183" y="49"/>
                </a:cxn>
                <a:cxn ang="0">
                  <a:pos x="187" y="45"/>
                </a:cxn>
                <a:cxn ang="0">
                  <a:pos x="191" y="42"/>
                </a:cxn>
                <a:cxn ang="0">
                  <a:pos x="183" y="45"/>
                </a:cxn>
                <a:cxn ang="0">
                  <a:pos x="175" y="49"/>
                </a:cxn>
                <a:cxn ang="0">
                  <a:pos x="166" y="53"/>
                </a:cxn>
                <a:cxn ang="0">
                  <a:pos x="157" y="55"/>
                </a:cxn>
                <a:cxn ang="0">
                  <a:pos x="148" y="57"/>
                </a:cxn>
                <a:cxn ang="0">
                  <a:pos x="139" y="59"/>
                </a:cxn>
                <a:cxn ang="0">
                  <a:pos x="130" y="60"/>
                </a:cxn>
                <a:cxn ang="0">
                  <a:pos x="120" y="60"/>
                </a:cxn>
                <a:cxn ang="0">
                  <a:pos x="103" y="60"/>
                </a:cxn>
                <a:cxn ang="0">
                  <a:pos x="85" y="56"/>
                </a:cxn>
                <a:cxn ang="0">
                  <a:pos x="69" y="51"/>
                </a:cxn>
                <a:cxn ang="0">
                  <a:pos x="53" y="44"/>
                </a:cxn>
                <a:cxn ang="0">
                  <a:pos x="38" y="36"/>
                </a:cxn>
                <a:cxn ang="0">
                  <a:pos x="24" y="25"/>
                </a:cxn>
                <a:cxn ang="0">
                  <a:pos x="12" y="13"/>
                </a:cxn>
                <a:cxn ang="0">
                  <a:pos x="0" y="0"/>
                </a:cxn>
                <a:cxn ang="0">
                  <a:pos x="2" y="5"/>
                </a:cxn>
                <a:cxn ang="0">
                  <a:pos x="5" y="11"/>
                </a:cxn>
                <a:cxn ang="0">
                  <a:pos x="8" y="15"/>
                </a:cxn>
                <a:cxn ang="0">
                  <a:pos x="11" y="20"/>
                </a:cxn>
                <a:cxn ang="0">
                  <a:pos x="15" y="25"/>
                </a:cxn>
                <a:cxn ang="0">
                  <a:pos x="18" y="30"/>
                </a:cxn>
                <a:cxn ang="0">
                  <a:pos x="22" y="35"/>
                </a:cxn>
                <a:cxn ang="0">
                  <a:pos x="26" y="39"/>
                </a:cxn>
              </a:cxnLst>
              <a:rect l="0" t="0" r="r" b="b"/>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w="9525">
              <a:noFill/>
              <a:round/>
              <a:headEnd/>
              <a:tailEnd/>
            </a:ln>
          </p:spPr>
          <p:txBody>
            <a:bodyPr/>
            <a:lstStyle/>
            <a:p>
              <a:endParaRPr lang="en-US"/>
            </a:p>
          </p:txBody>
        </p:sp>
        <p:sp>
          <p:nvSpPr>
            <p:cNvPr id="118" name="Freeform 124"/>
            <p:cNvSpPr>
              <a:spLocks/>
            </p:cNvSpPr>
            <p:nvPr/>
          </p:nvSpPr>
          <p:spPr bwMode="auto">
            <a:xfrm>
              <a:off x="1136" y="2679"/>
              <a:ext cx="42" cy="14"/>
            </a:xfrm>
            <a:custGeom>
              <a:avLst/>
              <a:gdLst/>
              <a:ahLst/>
              <a:cxnLst>
                <a:cxn ang="0">
                  <a:pos x="17" y="36"/>
                </a:cxn>
                <a:cxn ang="0">
                  <a:pos x="28" y="47"/>
                </a:cxn>
                <a:cxn ang="0">
                  <a:pos x="41" y="56"/>
                </a:cxn>
                <a:cxn ang="0">
                  <a:pos x="53" y="65"/>
                </a:cxn>
                <a:cxn ang="0">
                  <a:pos x="67" y="71"/>
                </a:cxn>
                <a:cxn ang="0">
                  <a:pos x="81" y="77"/>
                </a:cxn>
                <a:cxn ang="0">
                  <a:pos x="96" y="80"/>
                </a:cxn>
                <a:cxn ang="0">
                  <a:pos x="112" y="83"/>
                </a:cxn>
                <a:cxn ang="0">
                  <a:pos x="127" y="84"/>
                </a:cxn>
                <a:cxn ang="0">
                  <a:pos x="134" y="84"/>
                </a:cxn>
                <a:cxn ang="0">
                  <a:pos x="142" y="83"/>
                </a:cxn>
                <a:cxn ang="0">
                  <a:pos x="149" y="83"/>
                </a:cxn>
                <a:cxn ang="0">
                  <a:pos x="156" y="81"/>
                </a:cxn>
                <a:cxn ang="0">
                  <a:pos x="163" y="79"/>
                </a:cxn>
                <a:cxn ang="0">
                  <a:pos x="170" y="78"/>
                </a:cxn>
                <a:cxn ang="0">
                  <a:pos x="176" y="75"/>
                </a:cxn>
                <a:cxn ang="0">
                  <a:pos x="183" y="73"/>
                </a:cxn>
                <a:cxn ang="0">
                  <a:pos x="187" y="69"/>
                </a:cxn>
                <a:cxn ang="0">
                  <a:pos x="190" y="67"/>
                </a:cxn>
                <a:cxn ang="0">
                  <a:pos x="194" y="63"/>
                </a:cxn>
                <a:cxn ang="0">
                  <a:pos x="197" y="61"/>
                </a:cxn>
                <a:cxn ang="0">
                  <a:pos x="200" y="57"/>
                </a:cxn>
                <a:cxn ang="0">
                  <a:pos x="204" y="54"/>
                </a:cxn>
                <a:cxn ang="0">
                  <a:pos x="207" y="50"/>
                </a:cxn>
                <a:cxn ang="0">
                  <a:pos x="210" y="45"/>
                </a:cxn>
                <a:cxn ang="0">
                  <a:pos x="201" y="51"/>
                </a:cxn>
                <a:cxn ang="0">
                  <a:pos x="191" y="57"/>
                </a:cxn>
                <a:cxn ang="0">
                  <a:pos x="181" y="62"/>
                </a:cxn>
                <a:cxn ang="0">
                  <a:pos x="171" y="66"/>
                </a:cxn>
                <a:cxn ang="0">
                  <a:pos x="160" y="69"/>
                </a:cxn>
                <a:cxn ang="0">
                  <a:pos x="149" y="71"/>
                </a:cxn>
                <a:cxn ang="0">
                  <a:pos x="138" y="73"/>
                </a:cxn>
                <a:cxn ang="0">
                  <a:pos x="127" y="73"/>
                </a:cxn>
                <a:cxn ang="0">
                  <a:pos x="118" y="73"/>
                </a:cxn>
                <a:cxn ang="0">
                  <a:pos x="108" y="72"/>
                </a:cxn>
                <a:cxn ang="0">
                  <a:pos x="99" y="71"/>
                </a:cxn>
                <a:cxn ang="0">
                  <a:pos x="89" y="68"/>
                </a:cxn>
                <a:cxn ang="0">
                  <a:pos x="80" y="65"/>
                </a:cxn>
                <a:cxn ang="0">
                  <a:pos x="71" y="62"/>
                </a:cxn>
                <a:cxn ang="0">
                  <a:pos x="63" y="57"/>
                </a:cxn>
                <a:cxn ang="0">
                  <a:pos x="55" y="54"/>
                </a:cxn>
                <a:cxn ang="0">
                  <a:pos x="39" y="43"/>
                </a:cxn>
                <a:cxn ang="0">
                  <a:pos x="25" y="30"/>
                </a:cxn>
                <a:cxn ang="0">
                  <a:pos x="12" y="17"/>
                </a:cxn>
                <a:cxn ang="0">
                  <a:pos x="0" y="0"/>
                </a:cxn>
                <a:cxn ang="0">
                  <a:pos x="1" y="5"/>
                </a:cxn>
                <a:cxn ang="0">
                  <a:pos x="3" y="9"/>
                </a:cxn>
                <a:cxn ang="0">
                  <a:pos x="5" y="14"/>
                </a:cxn>
                <a:cxn ang="0">
                  <a:pos x="7" y="19"/>
                </a:cxn>
                <a:cxn ang="0">
                  <a:pos x="9" y="24"/>
                </a:cxn>
                <a:cxn ang="0">
                  <a:pos x="12" y="27"/>
                </a:cxn>
                <a:cxn ang="0">
                  <a:pos x="14" y="32"/>
                </a:cxn>
                <a:cxn ang="0">
                  <a:pos x="17" y="36"/>
                </a:cxn>
              </a:cxnLst>
              <a:rect l="0" t="0" r="r" b="b"/>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w="9525">
              <a:noFill/>
              <a:round/>
              <a:headEnd/>
              <a:tailEnd/>
            </a:ln>
          </p:spPr>
          <p:txBody>
            <a:bodyPr/>
            <a:lstStyle/>
            <a:p>
              <a:endParaRPr lang="en-US"/>
            </a:p>
          </p:txBody>
        </p:sp>
        <p:sp>
          <p:nvSpPr>
            <p:cNvPr id="119" name="Freeform 125"/>
            <p:cNvSpPr>
              <a:spLocks/>
            </p:cNvSpPr>
            <p:nvPr/>
          </p:nvSpPr>
          <p:spPr bwMode="auto">
            <a:xfrm>
              <a:off x="1135" y="2677"/>
              <a:ext cx="45" cy="15"/>
            </a:xfrm>
            <a:custGeom>
              <a:avLst/>
              <a:gdLst/>
              <a:ahLst/>
              <a:cxnLst>
                <a:cxn ang="0">
                  <a:pos x="12" y="35"/>
                </a:cxn>
                <a:cxn ang="0">
                  <a:pos x="24" y="48"/>
                </a:cxn>
                <a:cxn ang="0">
                  <a:pos x="37" y="60"/>
                </a:cxn>
                <a:cxn ang="0">
                  <a:pos x="50" y="71"/>
                </a:cxn>
                <a:cxn ang="0">
                  <a:pos x="65" y="79"/>
                </a:cxn>
                <a:cxn ang="0">
                  <a:pos x="81" y="86"/>
                </a:cxn>
                <a:cxn ang="0">
                  <a:pos x="97" y="91"/>
                </a:cxn>
                <a:cxn ang="0">
                  <a:pos x="115" y="95"/>
                </a:cxn>
                <a:cxn ang="0">
                  <a:pos x="132" y="95"/>
                </a:cxn>
                <a:cxn ang="0">
                  <a:pos x="142" y="95"/>
                </a:cxn>
                <a:cxn ang="0">
                  <a:pos x="151" y="94"/>
                </a:cxn>
                <a:cxn ang="0">
                  <a:pos x="160" y="92"/>
                </a:cxn>
                <a:cxn ang="0">
                  <a:pos x="169" y="90"/>
                </a:cxn>
                <a:cxn ang="0">
                  <a:pos x="178" y="88"/>
                </a:cxn>
                <a:cxn ang="0">
                  <a:pos x="187" y="84"/>
                </a:cxn>
                <a:cxn ang="0">
                  <a:pos x="195" y="80"/>
                </a:cxn>
                <a:cxn ang="0">
                  <a:pos x="203" y="77"/>
                </a:cxn>
                <a:cxn ang="0">
                  <a:pos x="206" y="73"/>
                </a:cxn>
                <a:cxn ang="0">
                  <a:pos x="209" y="70"/>
                </a:cxn>
                <a:cxn ang="0">
                  <a:pos x="212" y="67"/>
                </a:cxn>
                <a:cxn ang="0">
                  <a:pos x="214" y="64"/>
                </a:cxn>
                <a:cxn ang="0">
                  <a:pos x="217" y="60"/>
                </a:cxn>
                <a:cxn ang="0">
                  <a:pos x="219" y="56"/>
                </a:cxn>
                <a:cxn ang="0">
                  <a:pos x="222" y="53"/>
                </a:cxn>
                <a:cxn ang="0">
                  <a:pos x="224" y="49"/>
                </a:cxn>
                <a:cxn ang="0">
                  <a:pos x="214" y="56"/>
                </a:cxn>
                <a:cxn ang="0">
                  <a:pos x="204" y="64"/>
                </a:cxn>
                <a:cxn ang="0">
                  <a:pos x="193" y="70"/>
                </a:cxn>
                <a:cxn ang="0">
                  <a:pos x="181" y="76"/>
                </a:cxn>
                <a:cxn ang="0">
                  <a:pos x="170" y="79"/>
                </a:cxn>
                <a:cxn ang="0">
                  <a:pos x="157" y="82"/>
                </a:cxn>
                <a:cxn ang="0">
                  <a:pos x="145" y="84"/>
                </a:cxn>
                <a:cxn ang="0">
                  <a:pos x="132" y="84"/>
                </a:cxn>
                <a:cxn ang="0">
                  <a:pos x="122" y="84"/>
                </a:cxn>
                <a:cxn ang="0">
                  <a:pos x="112" y="83"/>
                </a:cxn>
                <a:cxn ang="0">
                  <a:pos x="101" y="82"/>
                </a:cxn>
                <a:cxn ang="0">
                  <a:pos x="92" y="78"/>
                </a:cxn>
                <a:cxn ang="0">
                  <a:pos x="82" y="76"/>
                </a:cxn>
                <a:cxn ang="0">
                  <a:pos x="73" y="71"/>
                </a:cxn>
                <a:cxn ang="0">
                  <a:pos x="64" y="67"/>
                </a:cxn>
                <a:cxn ang="0">
                  <a:pos x="56" y="61"/>
                </a:cxn>
                <a:cxn ang="0">
                  <a:pos x="47" y="55"/>
                </a:cxn>
                <a:cxn ang="0">
                  <a:pos x="40" y="49"/>
                </a:cxn>
                <a:cxn ang="0">
                  <a:pos x="32" y="42"/>
                </a:cxn>
                <a:cxn ang="0">
                  <a:pos x="25" y="35"/>
                </a:cxn>
                <a:cxn ang="0">
                  <a:pos x="18" y="28"/>
                </a:cxn>
                <a:cxn ang="0">
                  <a:pos x="12" y="19"/>
                </a:cxn>
                <a:cxn ang="0">
                  <a:pos x="6" y="10"/>
                </a:cxn>
                <a:cxn ang="0">
                  <a:pos x="0" y="0"/>
                </a:cxn>
                <a:cxn ang="0">
                  <a:pos x="1" y="5"/>
                </a:cxn>
                <a:cxn ang="0">
                  <a:pos x="2" y="10"/>
                </a:cxn>
                <a:cxn ang="0">
                  <a:pos x="4" y="13"/>
                </a:cxn>
                <a:cxn ang="0">
                  <a:pos x="5" y="18"/>
                </a:cxn>
                <a:cxn ang="0">
                  <a:pos x="7" y="23"/>
                </a:cxn>
                <a:cxn ang="0">
                  <a:pos x="8" y="26"/>
                </a:cxn>
                <a:cxn ang="0">
                  <a:pos x="10" y="30"/>
                </a:cxn>
                <a:cxn ang="0">
                  <a:pos x="12" y="35"/>
                </a:cxn>
              </a:cxnLst>
              <a:rect l="0" t="0" r="r" b="b"/>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w="9525">
              <a:noFill/>
              <a:round/>
              <a:headEnd/>
              <a:tailEnd/>
            </a:ln>
          </p:spPr>
          <p:txBody>
            <a:bodyPr/>
            <a:lstStyle/>
            <a:p>
              <a:endParaRPr lang="en-US"/>
            </a:p>
          </p:txBody>
        </p:sp>
        <p:sp>
          <p:nvSpPr>
            <p:cNvPr id="120" name="Freeform 126"/>
            <p:cNvSpPr>
              <a:spLocks/>
            </p:cNvSpPr>
            <p:nvPr/>
          </p:nvSpPr>
          <p:spPr bwMode="auto">
            <a:xfrm>
              <a:off x="1135" y="2674"/>
              <a:ext cx="47" cy="18"/>
            </a:xfrm>
            <a:custGeom>
              <a:avLst/>
              <a:gdLst/>
              <a:ahLst/>
              <a:cxnLst>
                <a:cxn ang="0">
                  <a:pos x="20" y="50"/>
                </a:cxn>
                <a:cxn ang="0">
                  <a:pos x="47" y="76"/>
                </a:cxn>
                <a:cxn ang="0">
                  <a:pos x="71" y="90"/>
                </a:cxn>
                <a:cxn ang="0">
                  <a:pos x="88" y="98"/>
                </a:cxn>
                <a:cxn ang="0">
                  <a:pos x="107" y="104"/>
                </a:cxn>
                <a:cxn ang="0">
                  <a:pos x="126" y="106"/>
                </a:cxn>
                <a:cxn ang="0">
                  <a:pos x="146" y="106"/>
                </a:cxn>
                <a:cxn ang="0">
                  <a:pos x="168" y="102"/>
                </a:cxn>
                <a:cxn ang="0">
                  <a:pos x="189" y="95"/>
                </a:cxn>
                <a:cxn ang="0">
                  <a:pos x="209" y="84"/>
                </a:cxn>
                <a:cxn ang="0">
                  <a:pos x="220" y="76"/>
                </a:cxn>
                <a:cxn ang="0">
                  <a:pos x="224" y="70"/>
                </a:cxn>
                <a:cxn ang="0">
                  <a:pos x="228" y="63"/>
                </a:cxn>
                <a:cxn ang="0">
                  <a:pos x="233" y="57"/>
                </a:cxn>
                <a:cxn ang="0">
                  <a:pos x="235" y="53"/>
                </a:cxn>
                <a:cxn ang="0">
                  <a:pos x="235" y="52"/>
                </a:cxn>
                <a:cxn ang="0">
                  <a:pos x="235" y="52"/>
                </a:cxn>
                <a:cxn ang="0">
                  <a:pos x="235" y="52"/>
                </a:cxn>
                <a:cxn ang="0">
                  <a:pos x="224" y="62"/>
                </a:cxn>
                <a:cxn ang="0">
                  <a:pos x="201" y="77"/>
                </a:cxn>
                <a:cxn ang="0">
                  <a:pos x="176" y="88"/>
                </a:cxn>
                <a:cxn ang="0">
                  <a:pos x="149" y="94"/>
                </a:cxn>
                <a:cxn ang="0">
                  <a:pos x="124" y="95"/>
                </a:cxn>
                <a:cxn ang="0">
                  <a:pos x="103" y="92"/>
                </a:cxn>
                <a:cxn ang="0">
                  <a:pos x="83" y="84"/>
                </a:cxn>
                <a:cxn ang="0">
                  <a:pos x="64" y="75"/>
                </a:cxn>
                <a:cxn ang="0">
                  <a:pos x="47" y="63"/>
                </a:cxn>
                <a:cxn ang="0">
                  <a:pos x="31" y="47"/>
                </a:cxn>
                <a:cxn ang="0">
                  <a:pos x="17" y="30"/>
                </a:cxn>
                <a:cxn ang="0">
                  <a:pos x="6" y="11"/>
                </a:cxn>
                <a:cxn ang="0">
                  <a:pos x="1" y="5"/>
                </a:cxn>
                <a:cxn ang="0">
                  <a:pos x="2" y="14"/>
                </a:cxn>
                <a:cxn ang="0">
                  <a:pos x="4" y="21"/>
                </a:cxn>
                <a:cxn ang="0">
                  <a:pos x="7" y="29"/>
                </a:cxn>
              </a:cxnLst>
              <a:rect l="0" t="0" r="r" b="b"/>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3"/>
                  </a:lnTo>
                  <a:lnTo>
                    <a:pt x="235" y="52"/>
                  </a:lnTo>
                  <a:lnTo>
                    <a:pt x="235" y="52"/>
                  </a:lnTo>
                  <a:lnTo>
                    <a:pt x="235" y="52"/>
                  </a:lnTo>
                  <a:lnTo>
                    <a:pt x="235" y="52"/>
                  </a:lnTo>
                  <a:lnTo>
                    <a:pt x="235" y="52"/>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w="9525">
              <a:noFill/>
              <a:round/>
              <a:headEnd/>
              <a:tailEnd/>
            </a:ln>
          </p:spPr>
          <p:txBody>
            <a:bodyPr/>
            <a:lstStyle/>
            <a:p>
              <a:endParaRPr lang="en-US"/>
            </a:p>
          </p:txBody>
        </p:sp>
        <p:sp>
          <p:nvSpPr>
            <p:cNvPr id="121" name="Freeform 127"/>
            <p:cNvSpPr>
              <a:spLocks/>
            </p:cNvSpPr>
            <p:nvPr/>
          </p:nvSpPr>
          <p:spPr bwMode="auto">
            <a:xfrm>
              <a:off x="1134" y="2672"/>
              <a:ext cx="49" cy="19"/>
            </a:xfrm>
            <a:custGeom>
              <a:avLst/>
              <a:gdLst/>
              <a:ahLst/>
              <a:cxnLst>
                <a:cxn ang="0">
                  <a:pos x="10" y="40"/>
                </a:cxn>
                <a:cxn ang="0">
                  <a:pos x="22" y="58"/>
                </a:cxn>
                <a:cxn ang="0">
                  <a:pos x="36" y="72"/>
                </a:cxn>
                <a:cxn ang="0">
                  <a:pos x="51" y="85"/>
                </a:cxn>
                <a:cxn ang="0">
                  <a:pos x="68" y="97"/>
                </a:cxn>
                <a:cxn ang="0">
                  <a:pos x="86" y="106"/>
                </a:cxn>
                <a:cxn ang="0">
                  <a:pos x="105" y="112"/>
                </a:cxn>
                <a:cxn ang="0">
                  <a:pos x="126" y="114"/>
                </a:cxn>
                <a:cxn ang="0">
                  <a:pos x="149" y="114"/>
                </a:cxn>
                <a:cxn ang="0">
                  <a:pos x="174" y="109"/>
                </a:cxn>
                <a:cxn ang="0">
                  <a:pos x="197" y="100"/>
                </a:cxn>
                <a:cxn ang="0">
                  <a:pos x="218" y="86"/>
                </a:cxn>
                <a:cxn ang="0">
                  <a:pos x="229" y="78"/>
                </a:cxn>
                <a:cxn ang="0">
                  <a:pos x="232" y="74"/>
                </a:cxn>
                <a:cxn ang="0">
                  <a:pos x="233" y="72"/>
                </a:cxn>
                <a:cxn ang="0">
                  <a:pos x="235" y="68"/>
                </a:cxn>
                <a:cxn ang="0">
                  <a:pos x="237" y="65"/>
                </a:cxn>
                <a:cxn ang="0">
                  <a:pos x="238" y="61"/>
                </a:cxn>
                <a:cxn ang="0">
                  <a:pos x="240" y="58"/>
                </a:cxn>
                <a:cxn ang="0">
                  <a:pos x="241" y="54"/>
                </a:cxn>
                <a:cxn ang="0">
                  <a:pos x="230" y="64"/>
                </a:cxn>
                <a:cxn ang="0">
                  <a:pos x="207" y="83"/>
                </a:cxn>
                <a:cxn ang="0">
                  <a:pos x="180" y="96"/>
                </a:cxn>
                <a:cxn ang="0">
                  <a:pos x="151" y="103"/>
                </a:cxn>
                <a:cxn ang="0">
                  <a:pos x="125" y="103"/>
                </a:cxn>
                <a:cxn ang="0">
                  <a:pos x="102" y="100"/>
                </a:cxn>
                <a:cxn ang="0">
                  <a:pos x="82" y="92"/>
                </a:cxn>
                <a:cxn ang="0">
                  <a:pos x="63" y="82"/>
                </a:cxn>
                <a:cxn ang="0">
                  <a:pos x="45" y="67"/>
                </a:cxn>
                <a:cxn ang="0">
                  <a:pos x="30" y="52"/>
                </a:cxn>
                <a:cxn ang="0">
                  <a:pos x="16" y="32"/>
                </a:cxn>
                <a:cxn ang="0">
                  <a:pos x="5" y="11"/>
                </a:cxn>
                <a:cxn ang="0">
                  <a:pos x="0" y="4"/>
                </a:cxn>
                <a:cxn ang="0">
                  <a:pos x="1" y="11"/>
                </a:cxn>
                <a:cxn ang="0">
                  <a:pos x="2" y="19"/>
                </a:cxn>
                <a:cxn ang="0">
                  <a:pos x="3" y="26"/>
                </a:cxn>
              </a:cxnLst>
              <a:rect l="0" t="0" r="r" b="b"/>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w="9525">
              <a:noFill/>
              <a:round/>
              <a:headEnd/>
              <a:tailEnd/>
            </a:ln>
          </p:spPr>
          <p:txBody>
            <a:bodyPr/>
            <a:lstStyle/>
            <a:p>
              <a:endParaRPr lang="en-US"/>
            </a:p>
          </p:txBody>
        </p:sp>
        <p:sp>
          <p:nvSpPr>
            <p:cNvPr id="122" name="Freeform 128"/>
            <p:cNvSpPr>
              <a:spLocks/>
            </p:cNvSpPr>
            <p:nvPr/>
          </p:nvSpPr>
          <p:spPr bwMode="auto">
            <a:xfrm>
              <a:off x="1134" y="2669"/>
              <a:ext cx="50" cy="21"/>
            </a:xfrm>
            <a:custGeom>
              <a:avLst/>
              <a:gdLst/>
              <a:ahLst/>
              <a:cxnLst>
                <a:cxn ang="0">
                  <a:pos x="7" y="39"/>
                </a:cxn>
                <a:cxn ang="0">
                  <a:pos x="18" y="58"/>
                </a:cxn>
                <a:cxn ang="0">
                  <a:pos x="32" y="75"/>
                </a:cxn>
                <a:cxn ang="0">
                  <a:pos x="48" y="91"/>
                </a:cxn>
                <a:cxn ang="0">
                  <a:pos x="65" y="103"/>
                </a:cxn>
                <a:cxn ang="0">
                  <a:pos x="84" y="112"/>
                </a:cxn>
                <a:cxn ang="0">
                  <a:pos x="104" y="120"/>
                </a:cxn>
                <a:cxn ang="0">
                  <a:pos x="125" y="123"/>
                </a:cxn>
                <a:cxn ang="0">
                  <a:pos x="150" y="122"/>
                </a:cxn>
                <a:cxn ang="0">
                  <a:pos x="177" y="116"/>
                </a:cxn>
                <a:cxn ang="0">
                  <a:pos x="202" y="105"/>
                </a:cxn>
                <a:cxn ang="0">
                  <a:pos x="225" y="90"/>
                </a:cxn>
                <a:cxn ang="0">
                  <a:pos x="238" y="76"/>
                </a:cxn>
                <a:cxn ang="0">
                  <a:pos x="241" y="69"/>
                </a:cxn>
                <a:cxn ang="0">
                  <a:pos x="243" y="62"/>
                </a:cxn>
                <a:cxn ang="0">
                  <a:pos x="245" y="56"/>
                </a:cxn>
                <a:cxn ang="0">
                  <a:pos x="236" y="66"/>
                </a:cxn>
                <a:cxn ang="0">
                  <a:pos x="211" y="87"/>
                </a:cxn>
                <a:cxn ang="0">
                  <a:pos x="183" y="103"/>
                </a:cxn>
                <a:cxn ang="0">
                  <a:pos x="152" y="111"/>
                </a:cxn>
                <a:cxn ang="0">
                  <a:pos x="125" y="112"/>
                </a:cxn>
                <a:cxn ang="0">
                  <a:pos x="101" y="108"/>
                </a:cxn>
                <a:cxn ang="0">
                  <a:pos x="80" y="99"/>
                </a:cxn>
                <a:cxn ang="0">
                  <a:pos x="61" y="87"/>
                </a:cxn>
                <a:cxn ang="0">
                  <a:pos x="43" y="73"/>
                </a:cxn>
                <a:cxn ang="0">
                  <a:pos x="28" y="55"/>
                </a:cxn>
                <a:cxn ang="0">
                  <a:pos x="15" y="34"/>
                </a:cxn>
                <a:cxn ang="0">
                  <a:pos x="4" y="12"/>
                </a:cxn>
                <a:cxn ang="0">
                  <a:pos x="0" y="3"/>
                </a:cxn>
                <a:cxn ang="0">
                  <a:pos x="0" y="11"/>
                </a:cxn>
                <a:cxn ang="0">
                  <a:pos x="0" y="18"/>
                </a:cxn>
                <a:cxn ang="0">
                  <a:pos x="1" y="25"/>
                </a:cxn>
              </a:cxnLst>
              <a:rect l="0" t="0" r="r" b="b"/>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w="9525">
              <a:noFill/>
              <a:round/>
              <a:headEnd/>
              <a:tailEnd/>
            </a:ln>
          </p:spPr>
          <p:txBody>
            <a:bodyPr/>
            <a:lstStyle/>
            <a:p>
              <a:endParaRPr lang="en-US"/>
            </a:p>
          </p:txBody>
        </p:sp>
        <p:sp>
          <p:nvSpPr>
            <p:cNvPr id="123" name="Freeform 129"/>
            <p:cNvSpPr>
              <a:spLocks/>
            </p:cNvSpPr>
            <p:nvPr/>
          </p:nvSpPr>
          <p:spPr bwMode="auto">
            <a:xfrm>
              <a:off x="1134" y="2667"/>
              <a:ext cx="50" cy="22"/>
            </a:xfrm>
            <a:custGeom>
              <a:avLst/>
              <a:gdLst/>
              <a:ahLst/>
              <a:cxnLst>
                <a:cxn ang="0">
                  <a:pos x="5" y="40"/>
                </a:cxn>
                <a:cxn ang="0">
                  <a:pos x="16" y="61"/>
                </a:cxn>
                <a:cxn ang="0">
                  <a:pos x="30" y="79"/>
                </a:cxn>
                <a:cxn ang="0">
                  <a:pos x="45" y="96"/>
                </a:cxn>
                <a:cxn ang="0">
                  <a:pos x="63" y="111"/>
                </a:cxn>
                <a:cxn ang="0">
                  <a:pos x="82" y="121"/>
                </a:cxn>
                <a:cxn ang="0">
                  <a:pos x="102" y="129"/>
                </a:cxn>
                <a:cxn ang="0">
                  <a:pos x="125" y="132"/>
                </a:cxn>
                <a:cxn ang="0">
                  <a:pos x="151" y="132"/>
                </a:cxn>
                <a:cxn ang="0">
                  <a:pos x="180" y="125"/>
                </a:cxn>
                <a:cxn ang="0">
                  <a:pos x="207" y="112"/>
                </a:cxn>
                <a:cxn ang="0">
                  <a:pos x="230" y="93"/>
                </a:cxn>
                <a:cxn ang="0">
                  <a:pos x="243" y="77"/>
                </a:cxn>
                <a:cxn ang="0">
                  <a:pos x="245" y="71"/>
                </a:cxn>
                <a:cxn ang="0">
                  <a:pos x="247" y="64"/>
                </a:cxn>
                <a:cxn ang="0">
                  <a:pos x="249" y="58"/>
                </a:cxn>
                <a:cxn ang="0">
                  <a:pos x="239" y="69"/>
                </a:cxn>
                <a:cxn ang="0">
                  <a:pos x="214" y="94"/>
                </a:cxn>
                <a:cxn ang="0">
                  <a:pos x="185" y="112"/>
                </a:cxn>
                <a:cxn ang="0">
                  <a:pos x="161" y="119"/>
                </a:cxn>
                <a:cxn ang="0">
                  <a:pos x="145" y="121"/>
                </a:cxn>
                <a:cxn ang="0">
                  <a:pos x="124" y="121"/>
                </a:cxn>
                <a:cxn ang="0">
                  <a:pos x="100" y="117"/>
                </a:cxn>
                <a:cxn ang="0">
                  <a:pos x="79" y="108"/>
                </a:cxn>
                <a:cxn ang="0">
                  <a:pos x="59" y="95"/>
                </a:cxn>
                <a:cxn ang="0">
                  <a:pos x="42" y="79"/>
                </a:cxn>
                <a:cxn ang="0">
                  <a:pos x="27" y="60"/>
                </a:cxn>
                <a:cxn ang="0">
                  <a:pos x="14" y="37"/>
                </a:cxn>
                <a:cxn ang="0">
                  <a:pos x="5" y="14"/>
                </a:cxn>
                <a:cxn ang="0">
                  <a:pos x="1" y="4"/>
                </a:cxn>
                <a:cxn ang="0">
                  <a:pos x="0" y="11"/>
                </a:cxn>
                <a:cxn ang="0">
                  <a:pos x="0" y="18"/>
                </a:cxn>
                <a:cxn ang="0">
                  <a:pos x="0" y="26"/>
                </a:cxn>
              </a:cxnLst>
              <a:rect l="0" t="0" r="r" b="b"/>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w="9525">
              <a:noFill/>
              <a:round/>
              <a:headEnd/>
              <a:tailEnd/>
            </a:ln>
          </p:spPr>
          <p:txBody>
            <a:bodyPr/>
            <a:lstStyle/>
            <a:p>
              <a:endParaRPr lang="en-US"/>
            </a:p>
          </p:txBody>
        </p:sp>
        <p:sp>
          <p:nvSpPr>
            <p:cNvPr id="124" name="Freeform 130"/>
            <p:cNvSpPr>
              <a:spLocks/>
            </p:cNvSpPr>
            <p:nvPr/>
          </p:nvSpPr>
          <p:spPr bwMode="auto">
            <a:xfrm>
              <a:off x="1134" y="2665"/>
              <a:ext cx="51" cy="23"/>
            </a:xfrm>
            <a:custGeom>
              <a:avLst/>
              <a:gdLst/>
              <a:ahLst/>
              <a:cxnLst>
                <a:cxn ang="0">
                  <a:pos x="4" y="40"/>
                </a:cxn>
                <a:cxn ang="0">
                  <a:pos x="15" y="62"/>
                </a:cxn>
                <a:cxn ang="0">
                  <a:pos x="28" y="83"/>
                </a:cxn>
                <a:cxn ang="0">
                  <a:pos x="43" y="101"/>
                </a:cxn>
                <a:cxn ang="0">
                  <a:pos x="61" y="115"/>
                </a:cxn>
                <a:cxn ang="0">
                  <a:pos x="80" y="127"/>
                </a:cxn>
                <a:cxn ang="0">
                  <a:pos x="101" y="136"/>
                </a:cxn>
                <a:cxn ang="0">
                  <a:pos x="125" y="140"/>
                </a:cxn>
                <a:cxn ang="0">
                  <a:pos x="152" y="139"/>
                </a:cxn>
                <a:cxn ang="0">
                  <a:pos x="183" y="131"/>
                </a:cxn>
                <a:cxn ang="0">
                  <a:pos x="211" y="115"/>
                </a:cxn>
                <a:cxn ang="0">
                  <a:pos x="236" y="94"/>
                </a:cxn>
                <a:cxn ang="0">
                  <a:pos x="247" y="77"/>
                </a:cxn>
                <a:cxn ang="0">
                  <a:pos x="249" y="71"/>
                </a:cxn>
                <a:cxn ang="0">
                  <a:pos x="250" y="64"/>
                </a:cxn>
                <a:cxn ang="0">
                  <a:pos x="251" y="58"/>
                </a:cxn>
                <a:cxn ang="0">
                  <a:pos x="247" y="62"/>
                </a:cxn>
                <a:cxn ang="0">
                  <a:pos x="236" y="78"/>
                </a:cxn>
                <a:cxn ang="0">
                  <a:pos x="223" y="91"/>
                </a:cxn>
                <a:cxn ang="0">
                  <a:pos x="209" y="103"/>
                </a:cxn>
                <a:cxn ang="0">
                  <a:pos x="195" y="114"/>
                </a:cxn>
                <a:cxn ang="0">
                  <a:pos x="179" y="121"/>
                </a:cxn>
                <a:cxn ang="0">
                  <a:pos x="162" y="126"/>
                </a:cxn>
                <a:cxn ang="0">
                  <a:pos x="145" y="130"/>
                </a:cxn>
                <a:cxn ang="0">
                  <a:pos x="124" y="128"/>
                </a:cxn>
                <a:cxn ang="0">
                  <a:pos x="100" y="124"/>
                </a:cxn>
                <a:cxn ang="0">
                  <a:pos x="78" y="114"/>
                </a:cxn>
                <a:cxn ang="0">
                  <a:pos x="58" y="101"/>
                </a:cxn>
                <a:cxn ang="0">
                  <a:pos x="41" y="84"/>
                </a:cxn>
                <a:cxn ang="0">
                  <a:pos x="26" y="62"/>
                </a:cxn>
                <a:cxn ang="0">
                  <a:pos x="14" y="40"/>
                </a:cxn>
                <a:cxn ang="0">
                  <a:pos x="6" y="15"/>
                </a:cxn>
                <a:cxn ang="0">
                  <a:pos x="2" y="4"/>
                </a:cxn>
                <a:cxn ang="0">
                  <a:pos x="1" y="11"/>
                </a:cxn>
                <a:cxn ang="0">
                  <a:pos x="1" y="17"/>
                </a:cxn>
                <a:cxn ang="0">
                  <a:pos x="0" y="24"/>
                </a:cxn>
              </a:cxnLst>
              <a:rect l="0" t="0" r="r" b="b"/>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w="9525">
              <a:noFill/>
              <a:round/>
              <a:headEnd/>
              <a:tailEnd/>
            </a:ln>
          </p:spPr>
          <p:txBody>
            <a:bodyPr/>
            <a:lstStyle/>
            <a:p>
              <a:endParaRPr lang="en-US"/>
            </a:p>
          </p:txBody>
        </p:sp>
        <p:sp>
          <p:nvSpPr>
            <p:cNvPr id="125" name="Freeform 131"/>
            <p:cNvSpPr>
              <a:spLocks/>
            </p:cNvSpPr>
            <p:nvPr/>
          </p:nvSpPr>
          <p:spPr bwMode="auto">
            <a:xfrm>
              <a:off x="1135" y="2663"/>
              <a:ext cx="50" cy="24"/>
            </a:xfrm>
            <a:custGeom>
              <a:avLst/>
              <a:gdLst/>
              <a:ahLst/>
              <a:cxnLst>
                <a:cxn ang="0">
                  <a:pos x="4" y="39"/>
                </a:cxn>
                <a:cxn ang="0">
                  <a:pos x="13" y="62"/>
                </a:cxn>
                <a:cxn ang="0">
                  <a:pos x="26" y="85"/>
                </a:cxn>
                <a:cxn ang="0">
                  <a:pos x="41" y="104"/>
                </a:cxn>
                <a:cxn ang="0">
                  <a:pos x="58" y="120"/>
                </a:cxn>
                <a:cxn ang="0">
                  <a:pos x="78" y="133"/>
                </a:cxn>
                <a:cxn ang="0">
                  <a:pos x="99" y="142"/>
                </a:cxn>
                <a:cxn ang="0">
                  <a:pos x="123" y="146"/>
                </a:cxn>
                <a:cxn ang="0">
                  <a:pos x="144" y="146"/>
                </a:cxn>
                <a:cxn ang="0">
                  <a:pos x="160" y="144"/>
                </a:cxn>
                <a:cxn ang="0">
                  <a:pos x="184" y="137"/>
                </a:cxn>
                <a:cxn ang="0">
                  <a:pos x="213" y="119"/>
                </a:cxn>
                <a:cxn ang="0">
                  <a:pos x="238" y="94"/>
                </a:cxn>
                <a:cxn ang="0">
                  <a:pos x="249" y="76"/>
                </a:cxn>
                <a:cxn ang="0">
                  <a:pos x="250" y="70"/>
                </a:cxn>
                <a:cxn ang="0">
                  <a:pos x="251" y="62"/>
                </a:cxn>
                <a:cxn ang="0">
                  <a:pos x="251" y="57"/>
                </a:cxn>
                <a:cxn ang="0">
                  <a:pos x="247" y="62"/>
                </a:cxn>
                <a:cxn ang="0">
                  <a:pos x="237" y="79"/>
                </a:cxn>
                <a:cxn ang="0">
                  <a:pos x="224" y="95"/>
                </a:cxn>
                <a:cxn ang="0">
                  <a:pos x="210" y="108"/>
                </a:cxn>
                <a:cxn ang="0">
                  <a:pos x="196" y="119"/>
                </a:cxn>
                <a:cxn ang="0">
                  <a:pos x="179" y="127"/>
                </a:cxn>
                <a:cxn ang="0">
                  <a:pos x="162" y="133"/>
                </a:cxn>
                <a:cxn ang="0">
                  <a:pos x="144" y="136"/>
                </a:cxn>
                <a:cxn ang="0">
                  <a:pos x="123" y="136"/>
                </a:cxn>
                <a:cxn ang="0">
                  <a:pos x="98" y="130"/>
                </a:cxn>
                <a:cxn ang="0">
                  <a:pos x="76" y="120"/>
                </a:cxn>
                <a:cxn ang="0">
                  <a:pos x="57" y="106"/>
                </a:cxn>
                <a:cxn ang="0">
                  <a:pos x="39" y="88"/>
                </a:cxn>
                <a:cxn ang="0">
                  <a:pos x="25" y="66"/>
                </a:cxn>
                <a:cxn ang="0">
                  <a:pos x="14" y="41"/>
                </a:cxn>
                <a:cxn ang="0">
                  <a:pos x="7" y="15"/>
                </a:cxn>
                <a:cxn ang="0">
                  <a:pos x="4" y="3"/>
                </a:cxn>
                <a:cxn ang="0">
                  <a:pos x="3" y="10"/>
                </a:cxn>
                <a:cxn ang="0">
                  <a:pos x="1" y="16"/>
                </a:cxn>
                <a:cxn ang="0">
                  <a:pos x="0" y="22"/>
                </a:cxn>
              </a:cxnLst>
              <a:rect l="0" t="0" r="r" b="b"/>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w="9525">
              <a:noFill/>
              <a:round/>
              <a:headEnd/>
              <a:tailEnd/>
            </a:ln>
          </p:spPr>
          <p:txBody>
            <a:bodyPr/>
            <a:lstStyle/>
            <a:p>
              <a:endParaRPr lang="en-US"/>
            </a:p>
          </p:txBody>
        </p:sp>
        <p:sp>
          <p:nvSpPr>
            <p:cNvPr id="126" name="Freeform 132"/>
            <p:cNvSpPr>
              <a:spLocks/>
            </p:cNvSpPr>
            <p:nvPr/>
          </p:nvSpPr>
          <p:spPr bwMode="auto">
            <a:xfrm>
              <a:off x="1135" y="2661"/>
              <a:ext cx="50" cy="25"/>
            </a:xfrm>
            <a:custGeom>
              <a:avLst/>
              <a:gdLst/>
              <a:ahLst/>
              <a:cxnLst>
                <a:cxn ang="0">
                  <a:pos x="3" y="39"/>
                </a:cxn>
                <a:cxn ang="0">
                  <a:pos x="11" y="64"/>
                </a:cxn>
                <a:cxn ang="0">
                  <a:pos x="23" y="86"/>
                </a:cxn>
                <a:cxn ang="0">
                  <a:pos x="38" y="108"/>
                </a:cxn>
                <a:cxn ang="0">
                  <a:pos x="55" y="125"/>
                </a:cxn>
                <a:cxn ang="0">
                  <a:pos x="75" y="138"/>
                </a:cxn>
                <a:cxn ang="0">
                  <a:pos x="97" y="148"/>
                </a:cxn>
                <a:cxn ang="0">
                  <a:pos x="121" y="152"/>
                </a:cxn>
                <a:cxn ang="0">
                  <a:pos x="142" y="154"/>
                </a:cxn>
                <a:cxn ang="0">
                  <a:pos x="159" y="150"/>
                </a:cxn>
                <a:cxn ang="0">
                  <a:pos x="176" y="145"/>
                </a:cxn>
                <a:cxn ang="0">
                  <a:pos x="192" y="138"/>
                </a:cxn>
                <a:cxn ang="0">
                  <a:pos x="206" y="127"/>
                </a:cxn>
                <a:cxn ang="0">
                  <a:pos x="220" y="115"/>
                </a:cxn>
                <a:cxn ang="0">
                  <a:pos x="233" y="102"/>
                </a:cxn>
                <a:cxn ang="0">
                  <a:pos x="244" y="86"/>
                </a:cxn>
                <a:cxn ang="0">
                  <a:pos x="249" y="74"/>
                </a:cxn>
                <a:cxn ang="0">
                  <a:pos x="249" y="69"/>
                </a:cxn>
                <a:cxn ang="0">
                  <a:pos x="249" y="63"/>
                </a:cxn>
                <a:cxn ang="0">
                  <a:pos x="249" y="57"/>
                </a:cxn>
                <a:cxn ang="0">
                  <a:pos x="245" y="63"/>
                </a:cxn>
                <a:cxn ang="0">
                  <a:pos x="236" y="80"/>
                </a:cxn>
                <a:cxn ang="0">
                  <a:pos x="223" y="97"/>
                </a:cxn>
                <a:cxn ang="0">
                  <a:pos x="210" y="112"/>
                </a:cxn>
                <a:cxn ang="0">
                  <a:pos x="195" y="124"/>
                </a:cxn>
                <a:cxn ang="0">
                  <a:pos x="179" y="133"/>
                </a:cxn>
                <a:cxn ang="0">
                  <a:pos x="161" y="139"/>
                </a:cxn>
                <a:cxn ang="0">
                  <a:pos x="143" y="143"/>
                </a:cxn>
                <a:cxn ang="0">
                  <a:pos x="121" y="142"/>
                </a:cxn>
                <a:cxn ang="0">
                  <a:pos x="96" y="137"/>
                </a:cxn>
                <a:cxn ang="0">
                  <a:pos x="74" y="126"/>
                </a:cxn>
                <a:cxn ang="0">
                  <a:pos x="54" y="110"/>
                </a:cxn>
                <a:cxn ang="0">
                  <a:pos x="37" y="91"/>
                </a:cxn>
                <a:cxn ang="0">
                  <a:pos x="24" y="69"/>
                </a:cxn>
                <a:cxn ang="0">
                  <a:pos x="14" y="43"/>
                </a:cxn>
                <a:cxn ang="0">
                  <a:pos x="8" y="15"/>
                </a:cxn>
                <a:cxn ang="0">
                  <a:pos x="5" y="3"/>
                </a:cxn>
                <a:cxn ang="0">
                  <a:pos x="4" y="9"/>
                </a:cxn>
                <a:cxn ang="0">
                  <a:pos x="2" y="16"/>
                </a:cxn>
                <a:cxn ang="0">
                  <a:pos x="1" y="22"/>
                </a:cxn>
              </a:cxnLst>
              <a:rect l="0" t="0" r="r" b="b"/>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w="9525">
              <a:noFill/>
              <a:round/>
              <a:headEnd/>
              <a:tailEnd/>
            </a:ln>
          </p:spPr>
          <p:txBody>
            <a:bodyPr/>
            <a:lstStyle/>
            <a:p>
              <a:endParaRPr lang="en-US"/>
            </a:p>
          </p:txBody>
        </p:sp>
        <p:sp>
          <p:nvSpPr>
            <p:cNvPr id="127" name="Freeform 133"/>
            <p:cNvSpPr>
              <a:spLocks/>
            </p:cNvSpPr>
            <p:nvPr/>
          </p:nvSpPr>
          <p:spPr bwMode="auto">
            <a:xfrm>
              <a:off x="1136" y="2659"/>
              <a:ext cx="49" cy="26"/>
            </a:xfrm>
            <a:custGeom>
              <a:avLst/>
              <a:gdLst/>
              <a:ahLst/>
              <a:cxnLst>
                <a:cxn ang="0">
                  <a:pos x="2" y="38"/>
                </a:cxn>
                <a:cxn ang="0">
                  <a:pos x="9" y="64"/>
                </a:cxn>
                <a:cxn ang="0">
                  <a:pos x="20" y="89"/>
                </a:cxn>
                <a:cxn ang="0">
                  <a:pos x="34" y="111"/>
                </a:cxn>
                <a:cxn ang="0">
                  <a:pos x="52" y="129"/>
                </a:cxn>
                <a:cxn ang="0">
                  <a:pos x="71" y="143"/>
                </a:cxn>
                <a:cxn ang="0">
                  <a:pos x="93" y="153"/>
                </a:cxn>
                <a:cxn ang="0">
                  <a:pos x="118" y="159"/>
                </a:cxn>
                <a:cxn ang="0">
                  <a:pos x="139" y="159"/>
                </a:cxn>
                <a:cxn ang="0">
                  <a:pos x="157" y="156"/>
                </a:cxn>
                <a:cxn ang="0">
                  <a:pos x="174" y="150"/>
                </a:cxn>
                <a:cxn ang="0">
                  <a:pos x="191" y="142"/>
                </a:cxn>
                <a:cxn ang="0">
                  <a:pos x="205" y="131"/>
                </a:cxn>
                <a:cxn ang="0">
                  <a:pos x="219" y="118"/>
                </a:cxn>
                <a:cxn ang="0">
                  <a:pos x="232" y="102"/>
                </a:cxn>
                <a:cxn ang="0">
                  <a:pos x="242" y="85"/>
                </a:cxn>
                <a:cxn ang="0">
                  <a:pos x="246" y="74"/>
                </a:cxn>
                <a:cxn ang="0">
                  <a:pos x="246" y="68"/>
                </a:cxn>
                <a:cxn ang="0">
                  <a:pos x="246" y="60"/>
                </a:cxn>
                <a:cxn ang="0">
                  <a:pos x="246" y="54"/>
                </a:cxn>
                <a:cxn ang="0">
                  <a:pos x="242" y="62"/>
                </a:cxn>
                <a:cxn ang="0">
                  <a:pos x="233" y="82"/>
                </a:cxn>
                <a:cxn ang="0">
                  <a:pos x="221" y="99"/>
                </a:cxn>
                <a:cxn ang="0">
                  <a:pos x="208" y="114"/>
                </a:cxn>
                <a:cxn ang="0">
                  <a:pos x="193" y="127"/>
                </a:cxn>
                <a:cxn ang="0">
                  <a:pos x="177" y="137"/>
                </a:cxn>
                <a:cxn ang="0">
                  <a:pos x="159" y="144"/>
                </a:cxn>
                <a:cxn ang="0">
                  <a:pos x="140" y="148"/>
                </a:cxn>
                <a:cxn ang="0">
                  <a:pos x="118" y="148"/>
                </a:cxn>
                <a:cxn ang="0">
                  <a:pos x="93" y="142"/>
                </a:cxn>
                <a:cxn ang="0">
                  <a:pos x="71" y="131"/>
                </a:cxn>
                <a:cxn ang="0">
                  <a:pos x="52" y="115"/>
                </a:cxn>
                <a:cxn ang="0">
                  <a:pos x="35" y="95"/>
                </a:cxn>
                <a:cxn ang="0">
                  <a:pos x="22" y="72"/>
                </a:cxn>
                <a:cxn ang="0">
                  <a:pos x="13" y="46"/>
                </a:cxn>
                <a:cxn ang="0">
                  <a:pos x="8" y="17"/>
                </a:cxn>
                <a:cxn ang="0">
                  <a:pos x="8" y="3"/>
                </a:cxn>
                <a:cxn ang="0">
                  <a:pos x="8" y="2"/>
                </a:cxn>
                <a:cxn ang="0">
                  <a:pos x="8" y="0"/>
                </a:cxn>
                <a:cxn ang="0">
                  <a:pos x="8" y="0"/>
                </a:cxn>
                <a:cxn ang="0">
                  <a:pos x="7" y="3"/>
                </a:cxn>
                <a:cxn ang="0">
                  <a:pos x="4" y="9"/>
                </a:cxn>
                <a:cxn ang="0">
                  <a:pos x="2" y="14"/>
                </a:cxn>
                <a:cxn ang="0">
                  <a:pos x="1" y="20"/>
                </a:cxn>
              </a:cxnLst>
              <a:rect l="0" t="0" r="r" b="b"/>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3"/>
                  </a:lnTo>
                  <a:lnTo>
                    <a:pt x="8" y="2"/>
                  </a:lnTo>
                  <a:lnTo>
                    <a:pt x="8" y="2"/>
                  </a:lnTo>
                  <a:lnTo>
                    <a:pt x="8" y="2"/>
                  </a:lnTo>
                  <a:lnTo>
                    <a:pt x="8" y="0"/>
                  </a:lnTo>
                  <a:lnTo>
                    <a:pt x="8" y="0"/>
                  </a:lnTo>
                  <a:lnTo>
                    <a:pt x="8" y="0"/>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w="9525">
              <a:noFill/>
              <a:round/>
              <a:headEnd/>
              <a:tailEnd/>
            </a:ln>
          </p:spPr>
          <p:txBody>
            <a:bodyPr/>
            <a:lstStyle/>
            <a:p>
              <a:endParaRPr lang="en-US"/>
            </a:p>
          </p:txBody>
        </p:sp>
        <p:sp>
          <p:nvSpPr>
            <p:cNvPr id="128" name="Freeform 134"/>
            <p:cNvSpPr>
              <a:spLocks/>
            </p:cNvSpPr>
            <p:nvPr/>
          </p:nvSpPr>
          <p:spPr bwMode="auto">
            <a:xfrm>
              <a:off x="1136" y="2657"/>
              <a:ext cx="49" cy="27"/>
            </a:xfrm>
            <a:custGeom>
              <a:avLst/>
              <a:gdLst/>
              <a:ahLst/>
              <a:cxnLst>
                <a:cxn ang="0">
                  <a:pos x="2" y="36"/>
                </a:cxn>
                <a:cxn ang="0">
                  <a:pos x="8" y="64"/>
                </a:cxn>
                <a:cxn ang="0">
                  <a:pos x="18" y="90"/>
                </a:cxn>
                <a:cxn ang="0">
                  <a:pos x="31" y="112"/>
                </a:cxn>
                <a:cxn ang="0">
                  <a:pos x="48" y="131"/>
                </a:cxn>
                <a:cxn ang="0">
                  <a:pos x="68" y="147"/>
                </a:cxn>
                <a:cxn ang="0">
                  <a:pos x="90" y="158"/>
                </a:cxn>
                <a:cxn ang="0">
                  <a:pos x="115" y="163"/>
                </a:cxn>
                <a:cxn ang="0">
                  <a:pos x="137" y="164"/>
                </a:cxn>
                <a:cxn ang="0">
                  <a:pos x="155" y="160"/>
                </a:cxn>
                <a:cxn ang="0">
                  <a:pos x="173" y="154"/>
                </a:cxn>
                <a:cxn ang="0">
                  <a:pos x="189" y="145"/>
                </a:cxn>
                <a:cxn ang="0">
                  <a:pos x="204" y="133"/>
                </a:cxn>
                <a:cxn ang="0">
                  <a:pos x="217" y="118"/>
                </a:cxn>
                <a:cxn ang="0">
                  <a:pos x="230" y="101"/>
                </a:cxn>
                <a:cxn ang="0">
                  <a:pos x="239" y="84"/>
                </a:cxn>
                <a:cxn ang="0">
                  <a:pos x="243" y="70"/>
                </a:cxn>
                <a:cxn ang="0">
                  <a:pos x="243" y="64"/>
                </a:cxn>
                <a:cxn ang="0">
                  <a:pos x="242" y="58"/>
                </a:cxn>
                <a:cxn ang="0">
                  <a:pos x="241" y="52"/>
                </a:cxn>
                <a:cxn ang="0">
                  <a:pos x="238" y="61"/>
                </a:cxn>
                <a:cxn ang="0">
                  <a:pos x="230" y="81"/>
                </a:cxn>
                <a:cxn ang="0">
                  <a:pos x="219" y="100"/>
                </a:cxn>
                <a:cxn ang="0">
                  <a:pos x="206" y="116"/>
                </a:cxn>
                <a:cxn ang="0">
                  <a:pos x="191" y="130"/>
                </a:cxn>
                <a:cxn ang="0">
                  <a:pos x="174" y="141"/>
                </a:cxn>
                <a:cxn ang="0">
                  <a:pos x="156" y="148"/>
                </a:cxn>
                <a:cxn ang="0">
                  <a:pos x="137" y="153"/>
                </a:cxn>
                <a:cxn ang="0">
                  <a:pos x="115" y="152"/>
                </a:cxn>
                <a:cxn ang="0">
                  <a:pos x="91" y="147"/>
                </a:cxn>
                <a:cxn ang="0">
                  <a:pos x="70" y="136"/>
                </a:cxn>
                <a:cxn ang="0">
                  <a:pos x="52" y="121"/>
                </a:cxn>
                <a:cxn ang="0">
                  <a:pos x="36" y="101"/>
                </a:cxn>
                <a:cxn ang="0">
                  <a:pos x="23" y="80"/>
                </a:cxn>
                <a:cxn ang="0">
                  <a:pos x="14" y="55"/>
                </a:cxn>
                <a:cxn ang="0">
                  <a:pos x="10" y="27"/>
                </a:cxn>
                <a:cxn ang="0">
                  <a:pos x="9" y="12"/>
                </a:cxn>
                <a:cxn ang="0">
                  <a:pos x="9" y="8"/>
                </a:cxn>
                <a:cxn ang="0">
                  <a:pos x="9" y="4"/>
                </a:cxn>
                <a:cxn ang="0">
                  <a:pos x="10" y="1"/>
                </a:cxn>
                <a:cxn ang="0">
                  <a:pos x="9" y="0"/>
                </a:cxn>
                <a:cxn ang="0">
                  <a:pos x="9" y="1"/>
                </a:cxn>
                <a:cxn ang="0">
                  <a:pos x="8" y="2"/>
                </a:cxn>
                <a:cxn ang="0">
                  <a:pos x="8" y="3"/>
                </a:cxn>
                <a:cxn ang="0">
                  <a:pos x="7" y="6"/>
                </a:cxn>
                <a:cxn ang="0">
                  <a:pos x="5" y="10"/>
                </a:cxn>
                <a:cxn ang="0">
                  <a:pos x="3" y="14"/>
                </a:cxn>
                <a:cxn ang="0">
                  <a:pos x="1" y="19"/>
                </a:cxn>
              </a:cxnLst>
              <a:rect l="0" t="0" r="r" b="b"/>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9" y="1"/>
                  </a:lnTo>
                  <a:lnTo>
                    <a:pt x="9" y="1"/>
                  </a:lnTo>
                  <a:lnTo>
                    <a:pt x="8" y="2"/>
                  </a:lnTo>
                  <a:lnTo>
                    <a:pt x="8" y="2"/>
                  </a:lnTo>
                  <a:lnTo>
                    <a:pt x="8" y="3"/>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w="9525">
              <a:noFill/>
              <a:round/>
              <a:headEnd/>
              <a:tailEnd/>
            </a:ln>
          </p:spPr>
          <p:txBody>
            <a:bodyPr/>
            <a:lstStyle/>
            <a:p>
              <a:endParaRPr lang="en-US"/>
            </a:p>
          </p:txBody>
        </p:sp>
        <p:sp>
          <p:nvSpPr>
            <p:cNvPr id="129" name="Freeform 135"/>
            <p:cNvSpPr>
              <a:spLocks/>
            </p:cNvSpPr>
            <p:nvPr/>
          </p:nvSpPr>
          <p:spPr bwMode="auto">
            <a:xfrm>
              <a:off x="1137" y="2655"/>
              <a:ext cx="48" cy="28"/>
            </a:xfrm>
            <a:custGeom>
              <a:avLst/>
              <a:gdLst/>
              <a:ahLst/>
              <a:cxnLst>
                <a:cxn ang="0">
                  <a:pos x="0" y="21"/>
                </a:cxn>
                <a:cxn ang="0">
                  <a:pos x="0" y="21"/>
                </a:cxn>
                <a:cxn ang="0">
                  <a:pos x="0" y="23"/>
                </a:cxn>
                <a:cxn ang="0">
                  <a:pos x="0" y="24"/>
                </a:cxn>
                <a:cxn ang="0">
                  <a:pos x="0" y="38"/>
                </a:cxn>
                <a:cxn ang="0">
                  <a:pos x="5" y="67"/>
                </a:cxn>
                <a:cxn ang="0">
                  <a:pos x="14" y="93"/>
                </a:cxn>
                <a:cxn ang="0">
                  <a:pos x="27" y="116"/>
                </a:cxn>
                <a:cxn ang="0">
                  <a:pos x="44" y="136"/>
                </a:cxn>
                <a:cxn ang="0">
                  <a:pos x="63" y="152"/>
                </a:cxn>
                <a:cxn ang="0">
                  <a:pos x="85" y="163"/>
                </a:cxn>
                <a:cxn ang="0">
                  <a:pos x="110" y="169"/>
                </a:cxn>
                <a:cxn ang="0">
                  <a:pos x="132" y="169"/>
                </a:cxn>
                <a:cxn ang="0">
                  <a:pos x="151" y="165"/>
                </a:cxn>
                <a:cxn ang="0">
                  <a:pos x="169" y="158"/>
                </a:cxn>
                <a:cxn ang="0">
                  <a:pos x="185" y="148"/>
                </a:cxn>
                <a:cxn ang="0">
                  <a:pos x="200" y="135"/>
                </a:cxn>
                <a:cxn ang="0">
                  <a:pos x="213" y="120"/>
                </a:cxn>
                <a:cxn ang="0">
                  <a:pos x="225" y="103"/>
                </a:cxn>
                <a:cxn ang="0">
                  <a:pos x="234" y="83"/>
                </a:cxn>
                <a:cxn ang="0">
                  <a:pos x="237" y="69"/>
                </a:cxn>
                <a:cxn ang="0">
                  <a:pos x="236" y="63"/>
                </a:cxn>
                <a:cxn ang="0">
                  <a:pos x="235" y="57"/>
                </a:cxn>
                <a:cxn ang="0">
                  <a:pos x="234" y="51"/>
                </a:cxn>
                <a:cxn ang="0">
                  <a:pos x="231" y="61"/>
                </a:cxn>
                <a:cxn ang="0">
                  <a:pos x="224" y="83"/>
                </a:cxn>
                <a:cxn ang="0">
                  <a:pos x="214" y="102"/>
                </a:cxn>
                <a:cxn ang="0">
                  <a:pos x="201" y="120"/>
                </a:cxn>
                <a:cxn ang="0">
                  <a:pos x="187" y="134"/>
                </a:cxn>
                <a:cxn ang="0">
                  <a:pos x="170" y="146"/>
                </a:cxn>
                <a:cxn ang="0">
                  <a:pos x="152" y="154"/>
                </a:cxn>
                <a:cxn ang="0">
                  <a:pos x="132" y="158"/>
                </a:cxn>
                <a:cxn ang="0">
                  <a:pos x="111" y="158"/>
                </a:cxn>
                <a:cxn ang="0">
                  <a:pos x="88" y="152"/>
                </a:cxn>
                <a:cxn ang="0">
                  <a:pos x="67" y="142"/>
                </a:cxn>
                <a:cxn ang="0">
                  <a:pos x="50" y="128"/>
                </a:cxn>
                <a:cxn ang="0">
                  <a:pos x="34" y="110"/>
                </a:cxn>
                <a:cxn ang="0">
                  <a:pos x="22" y="89"/>
                </a:cxn>
                <a:cxn ang="0">
                  <a:pos x="14" y="63"/>
                </a:cxn>
                <a:cxn ang="0">
                  <a:pos x="9" y="37"/>
                </a:cxn>
                <a:cxn ang="0">
                  <a:pos x="9" y="20"/>
                </a:cxn>
                <a:cxn ang="0">
                  <a:pos x="9" y="15"/>
                </a:cxn>
                <a:cxn ang="0">
                  <a:pos x="9" y="9"/>
                </a:cxn>
                <a:cxn ang="0">
                  <a:pos x="10" y="3"/>
                </a:cxn>
                <a:cxn ang="0">
                  <a:pos x="9" y="2"/>
                </a:cxn>
                <a:cxn ang="0">
                  <a:pos x="7" y="6"/>
                </a:cxn>
                <a:cxn ang="0">
                  <a:pos x="5" y="9"/>
                </a:cxn>
                <a:cxn ang="0">
                  <a:pos x="3" y="13"/>
                </a:cxn>
                <a:cxn ang="0">
                  <a:pos x="2" y="15"/>
                </a:cxn>
                <a:cxn ang="0">
                  <a:pos x="1" y="17"/>
                </a:cxn>
                <a:cxn ang="0">
                  <a:pos x="1" y="19"/>
                </a:cxn>
                <a:cxn ang="0">
                  <a:pos x="0" y="20"/>
                </a:cxn>
              </a:cxnLst>
              <a:rect l="0" t="0" r="r" b="b"/>
              <a:pathLst>
                <a:path w="238" h="169">
                  <a:moveTo>
                    <a:pt x="0" y="21"/>
                  </a:moveTo>
                  <a:lnTo>
                    <a:pt x="0" y="21"/>
                  </a:lnTo>
                  <a:lnTo>
                    <a:pt x="0" y="21"/>
                  </a:lnTo>
                  <a:lnTo>
                    <a:pt x="0" y="21"/>
                  </a:lnTo>
                  <a:lnTo>
                    <a:pt x="0" y="23"/>
                  </a:lnTo>
                  <a:lnTo>
                    <a:pt x="0" y="23"/>
                  </a:lnTo>
                  <a:lnTo>
                    <a:pt x="0" y="23"/>
                  </a:lnTo>
                  <a:lnTo>
                    <a:pt x="0" y="24"/>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w="9525">
              <a:noFill/>
              <a:round/>
              <a:headEnd/>
              <a:tailEnd/>
            </a:ln>
          </p:spPr>
          <p:txBody>
            <a:bodyPr/>
            <a:lstStyle/>
            <a:p>
              <a:endParaRPr lang="en-US"/>
            </a:p>
          </p:txBody>
        </p:sp>
        <p:sp>
          <p:nvSpPr>
            <p:cNvPr id="130" name="Freeform 136"/>
            <p:cNvSpPr>
              <a:spLocks/>
            </p:cNvSpPr>
            <p:nvPr/>
          </p:nvSpPr>
          <p:spPr bwMode="auto">
            <a:xfrm>
              <a:off x="1138" y="2654"/>
              <a:ext cx="46" cy="29"/>
            </a:xfrm>
            <a:custGeom>
              <a:avLst/>
              <a:gdLst/>
              <a:ahLst/>
              <a:cxnLst>
                <a:cxn ang="0">
                  <a:pos x="1" y="22"/>
                </a:cxn>
                <a:cxn ang="0">
                  <a:pos x="0" y="25"/>
                </a:cxn>
                <a:cxn ang="0">
                  <a:pos x="0" y="29"/>
                </a:cxn>
                <a:cxn ang="0">
                  <a:pos x="0" y="33"/>
                </a:cxn>
                <a:cxn ang="0">
                  <a:pos x="1" y="48"/>
                </a:cxn>
                <a:cxn ang="0">
                  <a:pos x="5" y="76"/>
                </a:cxn>
                <a:cxn ang="0">
                  <a:pos x="14" y="101"/>
                </a:cxn>
                <a:cxn ang="0">
                  <a:pos x="27" y="122"/>
                </a:cxn>
                <a:cxn ang="0">
                  <a:pos x="43" y="142"/>
                </a:cxn>
                <a:cxn ang="0">
                  <a:pos x="61" y="157"/>
                </a:cxn>
                <a:cxn ang="0">
                  <a:pos x="82" y="168"/>
                </a:cxn>
                <a:cxn ang="0">
                  <a:pos x="106" y="173"/>
                </a:cxn>
                <a:cxn ang="0">
                  <a:pos x="128" y="174"/>
                </a:cxn>
                <a:cxn ang="0">
                  <a:pos x="147" y="169"/>
                </a:cxn>
                <a:cxn ang="0">
                  <a:pos x="165" y="162"/>
                </a:cxn>
                <a:cxn ang="0">
                  <a:pos x="182" y="151"/>
                </a:cxn>
                <a:cxn ang="0">
                  <a:pos x="197" y="137"/>
                </a:cxn>
                <a:cxn ang="0">
                  <a:pos x="210" y="121"/>
                </a:cxn>
                <a:cxn ang="0">
                  <a:pos x="221" y="102"/>
                </a:cxn>
                <a:cxn ang="0">
                  <a:pos x="229" y="82"/>
                </a:cxn>
                <a:cxn ang="0">
                  <a:pos x="231" y="67"/>
                </a:cxn>
                <a:cxn ang="0">
                  <a:pos x="230" y="61"/>
                </a:cxn>
                <a:cxn ang="0">
                  <a:pos x="229" y="55"/>
                </a:cxn>
                <a:cxn ang="0">
                  <a:pos x="227" y="51"/>
                </a:cxn>
                <a:cxn ang="0">
                  <a:pos x="225" y="59"/>
                </a:cxn>
                <a:cxn ang="0">
                  <a:pos x="219" y="82"/>
                </a:cxn>
                <a:cxn ang="0">
                  <a:pos x="209" y="103"/>
                </a:cxn>
                <a:cxn ang="0">
                  <a:pos x="197" y="121"/>
                </a:cxn>
                <a:cxn ang="0">
                  <a:pos x="183" y="137"/>
                </a:cxn>
                <a:cxn ang="0">
                  <a:pos x="167" y="149"/>
                </a:cxn>
                <a:cxn ang="0">
                  <a:pos x="148" y="158"/>
                </a:cxn>
                <a:cxn ang="0">
                  <a:pos x="128" y="162"/>
                </a:cxn>
                <a:cxn ang="0">
                  <a:pos x="107" y="162"/>
                </a:cxn>
                <a:cxn ang="0">
                  <a:pos x="85" y="157"/>
                </a:cxn>
                <a:cxn ang="0">
                  <a:pos x="66" y="148"/>
                </a:cxn>
                <a:cxn ang="0">
                  <a:pos x="48" y="133"/>
                </a:cxn>
                <a:cxn ang="0">
                  <a:pos x="34" y="116"/>
                </a:cxn>
                <a:cxn ang="0">
                  <a:pos x="22" y="95"/>
                </a:cxn>
                <a:cxn ang="0">
                  <a:pos x="14" y="72"/>
                </a:cxn>
                <a:cxn ang="0">
                  <a:pos x="10" y="47"/>
                </a:cxn>
                <a:cxn ang="0">
                  <a:pos x="9" y="29"/>
                </a:cxn>
                <a:cxn ang="0">
                  <a:pos x="10" y="21"/>
                </a:cxn>
                <a:cxn ang="0">
                  <a:pos x="11" y="13"/>
                </a:cxn>
                <a:cxn ang="0">
                  <a:pos x="12" y="5"/>
                </a:cxn>
                <a:cxn ang="0">
                  <a:pos x="11" y="3"/>
                </a:cxn>
                <a:cxn ang="0">
                  <a:pos x="8" y="7"/>
                </a:cxn>
                <a:cxn ang="0">
                  <a:pos x="5" y="12"/>
                </a:cxn>
                <a:cxn ang="0">
                  <a:pos x="2" y="18"/>
                </a:cxn>
              </a:cxnLst>
              <a:rect l="0" t="0" r="r" b="b"/>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w="9525">
              <a:noFill/>
              <a:round/>
              <a:headEnd/>
              <a:tailEnd/>
            </a:ln>
          </p:spPr>
          <p:txBody>
            <a:bodyPr/>
            <a:lstStyle/>
            <a:p>
              <a:endParaRPr lang="en-US"/>
            </a:p>
          </p:txBody>
        </p:sp>
        <p:sp>
          <p:nvSpPr>
            <p:cNvPr id="131" name="Freeform 137"/>
            <p:cNvSpPr>
              <a:spLocks/>
            </p:cNvSpPr>
            <p:nvPr/>
          </p:nvSpPr>
          <p:spPr bwMode="auto">
            <a:xfrm>
              <a:off x="1139" y="2652"/>
              <a:ext cx="45" cy="30"/>
            </a:xfrm>
            <a:custGeom>
              <a:avLst/>
              <a:gdLst/>
              <a:ahLst/>
              <a:cxnLst>
                <a:cxn ang="0">
                  <a:pos x="1" y="21"/>
                </a:cxn>
                <a:cxn ang="0">
                  <a:pos x="0" y="27"/>
                </a:cxn>
                <a:cxn ang="0">
                  <a:pos x="0" y="33"/>
                </a:cxn>
                <a:cxn ang="0">
                  <a:pos x="0" y="38"/>
                </a:cxn>
                <a:cxn ang="0">
                  <a:pos x="0" y="55"/>
                </a:cxn>
                <a:cxn ang="0">
                  <a:pos x="5" y="81"/>
                </a:cxn>
                <a:cxn ang="0">
                  <a:pos x="13" y="107"/>
                </a:cxn>
                <a:cxn ang="0">
                  <a:pos x="25" y="128"/>
                </a:cxn>
                <a:cxn ang="0">
                  <a:pos x="41" y="146"/>
                </a:cxn>
                <a:cxn ang="0">
                  <a:pos x="59" y="160"/>
                </a:cxn>
                <a:cxn ang="0">
                  <a:pos x="79" y="170"/>
                </a:cxn>
                <a:cxn ang="0">
                  <a:pos x="102" y="176"/>
                </a:cxn>
                <a:cxn ang="0">
                  <a:pos x="123" y="176"/>
                </a:cxn>
                <a:cxn ang="0">
                  <a:pos x="143" y="172"/>
                </a:cxn>
                <a:cxn ang="0">
                  <a:pos x="161" y="164"/>
                </a:cxn>
                <a:cxn ang="0">
                  <a:pos x="178" y="152"/>
                </a:cxn>
                <a:cxn ang="0">
                  <a:pos x="192" y="138"/>
                </a:cxn>
                <a:cxn ang="0">
                  <a:pos x="205" y="120"/>
                </a:cxn>
                <a:cxn ang="0">
                  <a:pos x="215" y="101"/>
                </a:cxn>
                <a:cxn ang="0">
                  <a:pos x="222" y="79"/>
                </a:cxn>
                <a:cxn ang="0">
                  <a:pos x="224" y="63"/>
                </a:cxn>
                <a:cxn ang="0">
                  <a:pos x="222" y="59"/>
                </a:cxn>
                <a:cxn ang="0">
                  <a:pos x="221" y="53"/>
                </a:cxn>
                <a:cxn ang="0">
                  <a:pos x="219" y="47"/>
                </a:cxn>
                <a:cxn ang="0">
                  <a:pos x="217" y="56"/>
                </a:cxn>
                <a:cxn ang="0">
                  <a:pos x="212" y="80"/>
                </a:cxn>
                <a:cxn ang="0">
                  <a:pos x="203" y="102"/>
                </a:cxn>
                <a:cxn ang="0">
                  <a:pos x="192" y="122"/>
                </a:cxn>
                <a:cxn ang="0">
                  <a:pos x="178" y="138"/>
                </a:cxn>
                <a:cxn ang="0">
                  <a:pos x="162" y="151"/>
                </a:cxn>
                <a:cxn ang="0">
                  <a:pos x="144" y="160"/>
                </a:cxn>
                <a:cxn ang="0">
                  <a:pos x="124" y="165"/>
                </a:cxn>
                <a:cxn ang="0">
                  <a:pos x="103" y="165"/>
                </a:cxn>
                <a:cxn ang="0">
                  <a:pos x="81" y="160"/>
                </a:cxn>
                <a:cxn ang="0">
                  <a:pos x="63" y="151"/>
                </a:cxn>
                <a:cxn ang="0">
                  <a:pos x="46" y="138"/>
                </a:cxn>
                <a:cxn ang="0">
                  <a:pos x="32" y="121"/>
                </a:cxn>
                <a:cxn ang="0">
                  <a:pos x="21" y="101"/>
                </a:cxn>
                <a:cxn ang="0">
                  <a:pos x="13" y="79"/>
                </a:cxn>
                <a:cxn ang="0">
                  <a:pos x="9" y="55"/>
                </a:cxn>
                <a:cxn ang="0">
                  <a:pos x="9" y="36"/>
                </a:cxn>
                <a:cxn ang="0">
                  <a:pos x="10" y="25"/>
                </a:cxn>
                <a:cxn ang="0">
                  <a:pos x="11" y="15"/>
                </a:cxn>
                <a:cxn ang="0">
                  <a:pos x="13" y="5"/>
                </a:cxn>
                <a:cxn ang="0">
                  <a:pos x="13" y="2"/>
                </a:cxn>
                <a:cxn ang="0">
                  <a:pos x="9" y="7"/>
                </a:cxn>
                <a:cxn ang="0">
                  <a:pos x="6" y="11"/>
                </a:cxn>
                <a:cxn ang="0">
                  <a:pos x="3" y="15"/>
                </a:cxn>
              </a:cxnLst>
              <a:rect l="0" t="0" r="r" b="b"/>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w="9525">
              <a:noFill/>
              <a:round/>
              <a:headEnd/>
              <a:tailEnd/>
            </a:ln>
          </p:spPr>
          <p:txBody>
            <a:bodyPr/>
            <a:lstStyle/>
            <a:p>
              <a:endParaRPr lang="en-US"/>
            </a:p>
          </p:txBody>
        </p:sp>
        <p:sp>
          <p:nvSpPr>
            <p:cNvPr id="132" name="Freeform 138"/>
            <p:cNvSpPr>
              <a:spLocks/>
            </p:cNvSpPr>
            <p:nvPr/>
          </p:nvSpPr>
          <p:spPr bwMode="auto">
            <a:xfrm>
              <a:off x="1140" y="2651"/>
              <a:ext cx="43" cy="30"/>
            </a:xfrm>
            <a:custGeom>
              <a:avLst/>
              <a:gdLst/>
              <a:ahLst/>
              <a:cxnLst>
                <a:cxn ang="0">
                  <a:pos x="3" y="22"/>
                </a:cxn>
                <a:cxn ang="0">
                  <a:pos x="2" y="30"/>
                </a:cxn>
                <a:cxn ang="0">
                  <a:pos x="1" y="38"/>
                </a:cxn>
                <a:cxn ang="0">
                  <a:pos x="0" y="46"/>
                </a:cxn>
                <a:cxn ang="0">
                  <a:pos x="1" y="64"/>
                </a:cxn>
                <a:cxn ang="0">
                  <a:pos x="5" y="89"/>
                </a:cxn>
                <a:cxn ang="0">
                  <a:pos x="13" y="112"/>
                </a:cxn>
                <a:cxn ang="0">
                  <a:pos x="25" y="133"/>
                </a:cxn>
                <a:cxn ang="0">
                  <a:pos x="39" y="150"/>
                </a:cxn>
                <a:cxn ang="0">
                  <a:pos x="57" y="165"/>
                </a:cxn>
                <a:cxn ang="0">
                  <a:pos x="76" y="174"/>
                </a:cxn>
                <a:cxn ang="0">
                  <a:pos x="98" y="179"/>
                </a:cxn>
                <a:cxn ang="0">
                  <a:pos x="119" y="179"/>
                </a:cxn>
                <a:cxn ang="0">
                  <a:pos x="139" y="175"/>
                </a:cxn>
                <a:cxn ang="0">
                  <a:pos x="158" y="167"/>
                </a:cxn>
                <a:cxn ang="0">
                  <a:pos x="174" y="154"/>
                </a:cxn>
                <a:cxn ang="0">
                  <a:pos x="188" y="138"/>
                </a:cxn>
                <a:cxn ang="0">
                  <a:pos x="200" y="120"/>
                </a:cxn>
                <a:cxn ang="0">
                  <a:pos x="210" y="99"/>
                </a:cxn>
                <a:cxn ang="0">
                  <a:pos x="216" y="76"/>
                </a:cxn>
                <a:cxn ang="0">
                  <a:pos x="217" y="62"/>
                </a:cxn>
                <a:cxn ang="0">
                  <a:pos x="215" y="56"/>
                </a:cxn>
                <a:cxn ang="0">
                  <a:pos x="212" y="50"/>
                </a:cxn>
                <a:cxn ang="0">
                  <a:pos x="210" y="45"/>
                </a:cxn>
                <a:cxn ang="0">
                  <a:pos x="209" y="44"/>
                </a:cxn>
                <a:cxn ang="0">
                  <a:pos x="209" y="45"/>
                </a:cxn>
                <a:cxn ang="0">
                  <a:pos x="209" y="47"/>
                </a:cxn>
                <a:cxn ang="0">
                  <a:pos x="209" y="50"/>
                </a:cxn>
                <a:cxn ang="0">
                  <a:pos x="209" y="63"/>
                </a:cxn>
                <a:cxn ang="0">
                  <a:pos x="205" y="86"/>
                </a:cxn>
                <a:cxn ang="0">
                  <a:pos x="196" y="107"/>
                </a:cxn>
                <a:cxn ang="0">
                  <a:pos x="185" y="126"/>
                </a:cxn>
                <a:cxn ang="0">
                  <a:pos x="172" y="142"/>
                </a:cxn>
                <a:cxn ang="0">
                  <a:pos x="156" y="155"/>
                </a:cxn>
                <a:cxn ang="0">
                  <a:pos x="139" y="165"/>
                </a:cxn>
                <a:cxn ang="0">
                  <a:pos x="119" y="168"/>
                </a:cxn>
                <a:cxn ang="0">
                  <a:pos x="99" y="168"/>
                </a:cxn>
                <a:cxn ang="0">
                  <a:pos x="79" y="165"/>
                </a:cxn>
                <a:cxn ang="0">
                  <a:pos x="61" y="155"/>
                </a:cxn>
                <a:cxn ang="0">
                  <a:pos x="45" y="142"/>
                </a:cxn>
                <a:cxn ang="0">
                  <a:pos x="32" y="126"/>
                </a:cxn>
                <a:cxn ang="0">
                  <a:pos x="21" y="107"/>
                </a:cxn>
                <a:cxn ang="0">
                  <a:pos x="14" y="86"/>
                </a:cxn>
                <a:cxn ang="0">
                  <a:pos x="10" y="63"/>
                </a:cxn>
                <a:cxn ang="0">
                  <a:pos x="9" y="44"/>
                </a:cxn>
                <a:cxn ang="0">
                  <a:pos x="11" y="32"/>
                </a:cxn>
                <a:cxn ang="0">
                  <a:pos x="13" y="18"/>
                </a:cxn>
                <a:cxn ang="0">
                  <a:pos x="16" y="6"/>
                </a:cxn>
                <a:cxn ang="0">
                  <a:pos x="16" y="3"/>
                </a:cxn>
                <a:cxn ang="0">
                  <a:pos x="13" y="6"/>
                </a:cxn>
                <a:cxn ang="0">
                  <a:pos x="9" y="11"/>
                </a:cxn>
                <a:cxn ang="0">
                  <a:pos x="5" y="16"/>
                </a:cxn>
              </a:cxnLst>
              <a:rect l="0" t="0" r="r" b="b"/>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w="9525">
              <a:noFill/>
              <a:round/>
              <a:headEnd/>
              <a:tailEnd/>
            </a:ln>
          </p:spPr>
          <p:txBody>
            <a:bodyPr/>
            <a:lstStyle/>
            <a:p>
              <a:endParaRPr lang="en-US"/>
            </a:p>
          </p:txBody>
        </p:sp>
        <p:sp>
          <p:nvSpPr>
            <p:cNvPr id="133" name="Freeform 139"/>
            <p:cNvSpPr>
              <a:spLocks/>
            </p:cNvSpPr>
            <p:nvPr/>
          </p:nvSpPr>
          <p:spPr bwMode="auto">
            <a:xfrm>
              <a:off x="1141" y="2650"/>
              <a:ext cx="42" cy="30"/>
            </a:xfrm>
            <a:custGeom>
              <a:avLst/>
              <a:gdLst/>
              <a:ahLst/>
              <a:cxnLst>
                <a:cxn ang="0">
                  <a:pos x="4" y="21"/>
                </a:cxn>
                <a:cxn ang="0">
                  <a:pos x="2" y="31"/>
                </a:cxn>
                <a:cxn ang="0">
                  <a:pos x="1" y="41"/>
                </a:cxn>
                <a:cxn ang="0">
                  <a:pos x="0" y="52"/>
                </a:cxn>
                <a:cxn ang="0">
                  <a:pos x="0" y="71"/>
                </a:cxn>
                <a:cxn ang="0">
                  <a:pos x="4" y="95"/>
                </a:cxn>
                <a:cxn ang="0">
                  <a:pos x="12" y="117"/>
                </a:cxn>
                <a:cxn ang="0">
                  <a:pos x="23" y="137"/>
                </a:cxn>
                <a:cxn ang="0">
                  <a:pos x="37" y="154"/>
                </a:cxn>
                <a:cxn ang="0">
                  <a:pos x="54" y="167"/>
                </a:cxn>
                <a:cxn ang="0">
                  <a:pos x="72" y="176"/>
                </a:cxn>
                <a:cxn ang="0">
                  <a:pos x="94" y="181"/>
                </a:cxn>
                <a:cxn ang="0">
                  <a:pos x="115" y="181"/>
                </a:cxn>
                <a:cxn ang="0">
                  <a:pos x="135" y="176"/>
                </a:cxn>
                <a:cxn ang="0">
                  <a:pos x="153" y="167"/>
                </a:cxn>
                <a:cxn ang="0">
                  <a:pos x="169" y="154"/>
                </a:cxn>
                <a:cxn ang="0">
                  <a:pos x="183" y="138"/>
                </a:cxn>
                <a:cxn ang="0">
                  <a:pos x="194" y="118"/>
                </a:cxn>
                <a:cxn ang="0">
                  <a:pos x="203" y="96"/>
                </a:cxn>
                <a:cxn ang="0">
                  <a:pos x="208" y="72"/>
                </a:cxn>
                <a:cxn ang="0">
                  <a:pos x="207" y="57"/>
                </a:cxn>
                <a:cxn ang="0">
                  <a:pos x="205" y="52"/>
                </a:cxn>
                <a:cxn ang="0">
                  <a:pos x="202" y="46"/>
                </a:cxn>
                <a:cxn ang="0">
                  <a:pos x="200" y="41"/>
                </a:cxn>
                <a:cxn ang="0">
                  <a:pos x="197" y="41"/>
                </a:cxn>
                <a:cxn ang="0">
                  <a:pos x="198" y="46"/>
                </a:cxn>
                <a:cxn ang="0">
                  <a:pos x="198" y="51"/>
                </a:cxn>
                <a:cxn ang="0">
                  <a:pos x="200" y="55"/>
                </a:cxn>
                <a:cxn ang="0">
                  <a:pos x="198" y="70"/>
                </a:cxn>
                <a:cxn ang="0">
                  <a:pos x="194" y="91"/>
                </a:cxn>
                <a:cxn ang="0">
                  <a:pos x="187" y="112"/>
                </a:cxn>
                <a:cxn ang="0">
                  <a:pos x="177" y="130"/>
                </a:cxn>
                <a:cxn ang="0">
                  <a:pos x="164" y="145"/>
                </a:cxn>
                <a:cxn ang="0">
                  <a:pos x="149" y="157"/>
                </a:cxn>
                <a:cxn ang="0">
                  <a:pos x="132" y="166"/>
                </a:cxn>
                <a:cxn ang="0">
                  <a:pos x="114" y="170"/>
                </a:cxn>
                <a:cxn ang="0">
                  <a:pos x="94" y="170"/>
                </a:cxn>
                <a:cxn ang="0">
                  <a:pos x="76" y="166"/>
                </a:cxn>
                <a:cxn ang="0">
                  <a:pos x="58" y="157"/>
                </a:cxn>
                <a:cxn ang="0">
                  <a:pos x="43" y="145"/>
                </a:cxn>
                <a:cxn ang="0">
                  <a:pos x="30" y="130"/>
                </a:cxn>
                <a:cxn ang="0">
                  <a:pos x="20" y="112"/>
                </a:cxn>
                <a:cxn ang="0">
                  <a:pos x="13" y="91"/>
                </a:cxn>
                <a:cxn ang="0">
                  <a:pos x="9" y="70"/>
                </a:cxn>
                <a:cxn ang="0">
                  <a:pos x="9" y="49"/>
                </a:cxn>
                <a:cxn ang="0">
                  <a:pos x="11" y="35"/>
                </a:cxn>
                <a:cxn ang="0">
                  <a:pos x="14" y="21"/>
                </a:cxn>
                <a:cxn ang="0">
                  <a:pos x="19" y="6"/>
                </a:cxn>
                <a:cxn ang="0">
                  <a:pos x="20" y="1"/>
                </a:cxn>
                <a:cxn ang="0">
                  <a:pos x="16" y="6"/>
                </a:cxn>
                <a:cxn ang="0">
                  <a:pos x="12" y="10"/>
                </a:cxn>
                <a:cxn ang="0">
                  <a:pos x="8" y="13"/>
                </a:cxn>
              </a:cxnLst>
              <a:rect l="0" t="0" r="r" b="b"/>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w="9525">
              <a:noFill/>
              <a:round/>
              <a:headEnd/>
              <a:tailEnd/>
            </a:ln>
          </p:spPr>
          <p:txBody>
            <a:bodyPr/>
            <a:lstStyle/>
            <a:p>
              <a:endParaRPr lang="en-US"/>
            </a:p>
          </p:txBody>
        </p:sp>
        <p:sp>
          <p:nvSpPr>
            <p:cNvPr id="134" name="Freeform 140"/>
            <p:cNvSpPr>
              <a:spLocks/>
            </p:cNvSpPr>
            <p:nvPr/>
          </p:nvSpPr>
          <p:spPr bwMode="auto">
            <a:xfrm>
              <a:off x="1142" y="2649"/>
              <a:ext cx="40" cy="30"/>
            </a:xfrm>
            <a:custGeom>
              <a:avLst/>
              <a:gdLst/>
              <a:ahLst/>
              <a:cxnLst>
                <a:cxn ang="0">
                  <a:pos x="200" y="64"/>
                </a:cxn>
                <a:cxn ang="0">
                  <a:pos x="200" y="61"/>
                </a:cxn>
                <a:cxn ang="0">
                  <a:pos x="200" y="59"/>
                </a:cxn>
                <a:cxn ang="0">
                  <a:pos x="200" y="58"/>
                </a:cxn>
                <a:cxn ang="0">
                  <a:pos x="198" y="53"/>
                </a:cxn>
                <a:cxn ang="0">
                  <a:pos x="196" y="48"/>
                </a:cxn>
                <a:cxn ang="0">
                  <a:pos x="192" y="42"/>
                </a:cxn>
                <a:cxn ang="0">
                  <a:pos x="188" y="37"/>
                </a:cxn>
                <a:cxn ang="0">
                  <a:pos x="187" y="38"/>
                </a:cxn>
                <a:cxn ang="0">
                  <a:pos x="189" y="46"/>
                </a:cxn>
                <a:cxn ang="0">
                  <a:pos x="190" y="53"/>
                </a:cxn>
                <a:cxn ang="0">
                  <a:pos x="190" y="61"/>
                </a:cxn>
                <a:cxn ang="0">
                  <a:pos x="190" y="76"/>
                </a:cxn>
                <a:cxn ang="0">
                  <a:pos x="186" y="97"/>
                </a:cxn>
                <a:cxn ang="0">
                  <a:pos x="179" y="116"/>
                </a:cxn>
                <a:cxn ang="0">
                  <a:pos x="169" y="133"/>
                </a:cxn>
                <a:cxn ang="0">
                  <a:pos x="157" y="147"/>
                </a:cxn>
                <a:cxn ang="0">
                  <a:pos x="143" y="159"/>
                </a:cxn>
                <a:cxn ang="0">
                  <a:pos x="127" y="168"/>
                </a:cxn>
                <a:cxn ang="0">
                  <a:pos x="109" y="173"/>
                </a:cxn>
                <a:cxn ang="0">
                  <a:pos x="91" y="173"/>
                </a:cxn>
                <a:cxn ang="0">
                  <a:pos x="73" y="168"/>
                </a:cxn>
                <a:cxn ang="0">
                  <a:pos x="56" y="159"/>
                </a:cxn>
                <a:cxn ang="0">
                  <a:pos x="42" y="147"/>
                </a:cxn>
                <a:cxn ang="0">
                  <a:pos x="30" y="133"/>
                </a:cxn>
                <a:cxn ang="0">
                  <a:pos x="20" y="116"/>
                </a:cxn>
                <a:cxn ang="0">
                  <a:pos x="13" y="97"/>
                </a:cxn>
                <a:cxn ang="0">
                  <a:pos x="10" y="76"/>
                </a:cxn>
                <a:cxn ang="0">
                  <a:pos x="9" y="55"/>
                </a:cxn>
                <a:cxn ang="0">
                  <a:pos x="12" y="38"/>
                </a:cxn>
                <a:cxn ang="0">
                  <a:pos x="16" y="22"/>
                </a:cxn>
                <a:cxn ang="0">
                  <a:pos x="23" y="7"/>
                </a:cxn>
                <a:cxn ang="0">
                  <a:pos x="25" y="1"/>
                </a:cxn>
                <a:cxn ang="0">
                  <a:pos x="20" y="5"/>
                </a:cxn>
                <a:cxn ang="0">
                  <a:pos x="16" y="8"/>
                </a:cxn>
                <a:cxn ang="0">
                  <a:pos x="11" y="13"/>
                </a:cxn>
                <a:cxn ang="0">
                  <a:pos x="7" y="20"/>
                </a:cxn>
                <a:cxn ang="0">
                  <a:pos x="4" y="32"/>
                </a:cxn>
                <a:cxn ang="0">
                  <a:pos x="2" y="46"/>
                </a:cxn>
                <a:cxn ang="0">
                  <a:pos x="0" y="58"/>
                </a:cxn>
                <a:cxn ang="0">
                  <a:pos x="1" y="77"/>
                </a:cxn>
                <a:cxn ang="0">
                  <a:pos x="5" y="100"/>
                </a:cxn>
                <a:cxn ang="0">
                  <a:pos x="12" y="121"/>
                </a:cxn>
                <a:cxn ang="0">
                  <a:pos x="23" y="140"/>
                </a:cxn>
                <a:cxn ang="0">
                  <a:pos x="36" y="156"/>
                </a:cxn>
                <a:cxn ang="0">
                  <a:pos x="52" y="169"/>
                </a:cxn>
                <a:cxn ang="0">
                  <a:pos x="70" y="179"/>
                </a:cxn>
                <a:cxn ang="0">
                  <a:pos x="90" y="182"/>
                </a:cxn>
                <a:cxn ang="0">
                  <a:pos x="110" y="182"/>
                </a:cxn>
                <a:cxn ang="0">
                  <a:pos x="130" y="179"/>
                </a:cxn>
                <a:cxn ang="0">
                  <a:pos x="147" y="169"/>
                </a:cxn>
                <a:cxn ang="0">
                  <a:pos x="163" y="156"/>
                </a:cxn>
                <a:cxn ang="0">
                  <a:pos x="176" y="140"/>
                </a:cxn>
                <a:cxn ang="0">
                  <a:pos x="187" y="121"/>
                </a:cxn>
                <a:cxn ang="0">
                  <a:pos x="196" y="100"/>
                </a:cxn>
                <a:cxn ang="0">
                  <a:pos x="200" y="77"/>
                </a:cxn>
              </a:cxnLst>
              <a:rect l="0" t="0" r="r" b="b"/>
              <a:pathLst>
                <a:path w="200" h="183">
                  <a:moveTo>
                    <a:pt x="200" y="65"/>
                  </a:moveTo>
                  <a:lnTo>
                    <a:pt x="200" y="64"/>
                  </a:lnTo>
                  <a:lnTo>
                    <a:pt x="200" y="62"/>
                  </a:lnTo>
                  <a:lnTo>
                    <a:pt x="200" y="61"/>
                  </a:lnTo>
                  <a:lnTo>
                    <a:pt x="200" y="60"/>
                  </a:lnTo>
                  <a:lnTo>
                    <a:pt x="200" y="59"/>
                  </a:lnTo>
                  <a:lnTo>
                    <a:pt x="200" y="58"/>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w="9525">
              <a:noFill/>
              <a:round/>
              <a:headEnd/>
              <a:tailEnd/>
            </a:ln>
          </p:spPr>
          <p:txBody>
            <a:bodyPr/>
            <a:lstStyle/>
            <a:p>
              <a:endParaRPr lang="en-US"/>
            </a:p>
          </p:txBody>
        </p:sp>
        <p:sp>
          <p:nvSpPr>
            <p:cNvPr id="135" name="Freeform 141"/>
            <p:cNvSpPr>
              <a:spLocks/>
            </p:cNvSpPr>
            <p:nvPr/>
          </p:nvSpPr>
          <p:spPr bwMode="auto">
            <a:xfrm>
              <a:off x="1143" y="2648"/>
              <a:ext cx="38" cy="30"/>
            </a:xfrm>
            <a:custGeom>
              <a:avLst/>
              <a:gdLst/>
              <a:ahLst/>
              <a:cxnLst>
                <a:cxn ang="0">
                  <a:pos x="191" y="68"/>
                </a:cxn>
                <a:cxn ang="0">
                  <a:pos x="189" y="64"/>
                </a:cxn>
                <a:cxn ang="0">
                  <a:pos x="189" y="59"/>
                </a:cxn>
                <a:cxn ang="0">
                  <a:pos x="188" y="54"/>
                </a:cxn>
                <a:cxn ang="0">
                  <a:pos x="187" y="48"/>
                </a:cxn>
                <a:cxn ang="0">
                  <a:pos x="183" y="43"/>
                </a:cxn>
                <a:cxn ang="0">
                  <a:pos x="179" y="38"/>
                </a:cxn>
                <a:cxn ang="0">
                  <a:pos x="176" y="32"/>
                </a:cxn>
                <a:cxn ang="0">
                  <a:pos x="175" y="35"/>
                </a:cxn>
                <a:cxn ang="0">
                  <a:pos x="178" y="44"/>
                </a:cxn>
                <a:cxn ang="0">
                  <a:pos x="180" y="55"/>
                </a:cxn>
                <a:cxn ang="0">
                  <a:pos x="180" y="66"/>
                </a:cxn>
                <a:cxn ang="0">
                  <a:pos x="180" y="82"/>
                </a:cxn>
                <a:cxn ang="0">
                  <a:pos x="177" y="101"/>
                </a:cxn>
                <a:cxn ang="0">
                  <a:pos x="170" y="120"/>
                </a:cxn>
                <a:cxn ang="0">
                  <a:pos x="161" y="136"/>
                </a:cxn>
                <a:cxn ang="0">
                  <a:pos x="149" y="150"/>
                </a:cxn>
                <a:cxn ang="0">
                  <a:pos x="136" y="161"/>
                </a:cxn>
                <a:cxn ang="0">
                  <a:pos x="121" y="169"/>
                </a:cxn>
                <a:cxn ang="0">
                  <a:pos x="104" y="173"/>
                </a:cxn>
                <a:cxn ang="0">
                  <a:pos x="86" y="173"/>
                </a:cxn>
                <a:cxn ang="0">
                  <a:pos x="70" y="169"/>
                </a:cxn>
                <a:cxn ang="0">
                  <a:pos x="53" y="161"/>
                </a:cxn>
                <a:cxn ang="0">
                  <a:pos x="40" y="150"/>
                </a:cxn>
                <a:cxn ang="0">
                  <a:pos x="28" y="136"/>
                </a:cxn>
                <a:cxn ang="0">
                  <a:pos x="19" y="120"/>
                </a:cxn>
                <a:cxn ang="0">
                  <a:pos x="12" y="101"/>
                </a:cxn>
                <a:cxn ang="0">
                  <a:pos x="9" y="82"/>
                </a:cxn>
                <a:cxn ang="0">
                  <a:pos x="9" y="60"/>
                </a:cxn>
                <a:cxn ang="0">
                  <a:pos x="12" y="41"/>
                </a:cxn>
                <a:cxn ang="0">
                  <a:pos x="18" y="23"/>
                </a:cxn>
                <a:cxn ang="0">
                  <a:pos x="27" y="7"/>
                </a:cxn>
                <a:cxn ang="0">
                  <a:pos x="30" y="1"/>
                </a:cxn>
                <a:cxn ang="0">
                  <a:pos x="25" y="5"/>
                </a:cxn>
                <a:cxn ang="0">
                  <a:pos x="20" y="7"/>
                </a:cxn>
                <a:cxn ang="0">
                  <a:pos x="15" y="11"/>
                </a:cxn>
                <a:cxn ang="0">
                  <a:pos x="10" y="19"/>
                </a:cxn>
                <a:cxn ang="0">
                  <a:pos x="5" y="34"/>
                </a:cxn>
                <a:cxn ang="0">
                  <a:pos x="2" y="48"/>
                </a:cxn>
                <a:cxn ang="0">
                  <a:pos x="0" y="62"/>
                </a:cxn>
                <a:cxn ang="0">
                  <a:pos x="0" y="83"/>
                </a:cxn>
                <a:cxn ang="0">
                  <a:pos x="4" y="104"/>
                </a:cxn>
                <a:cxn ang="0">
                  <a:pos x="11" y="125"/>
                </a:cxn>
                <a:cxn ang="0">
                  <a:pos x="21" y="143"/>
                </a:cxn>
                <a:cxn ang="0">
                  <a:pos x="34" y="158"/>
                </a:cxn>
                <a:cxn ang="0">
                  <a:pos x="49" y="170"/>
                </a:cxn>
                <a:cxn ang="0">
                  <a:pos x="67" y="179"/>
                </a:cxn>
                <a:cxn ang="0">
                  <a:pos x="85" y="183"/>
                </a:cxn>
                <a:cxn ang="0">
                  <a:pos x="105" y="183"/>
                </a:cxn>
                <a:cxn ang="0">
                  <a:pos x="123" y="179"/>
                </a:cxn>
                <a:cxn ang="0">
                  <a:pos x="140" y="170"/>
                </a:cxn>
                <a:cxn ang="0">
                  <a:pos x="155" y="158"/>
                </a:cxn>
                <a:cxn ang="0">
                  <a:pos x="168" y="143"/>
                </a:cxn>
                <a:cxn ang="0">
                  <a:pos x="178" y="125"/>
                </a:cxn>
                <a:cxn ang="0">
                  <a:pos x="185" y="104"/>
                </a:cxn>
                <a:cxn ang="0">
                  <a:pos x="189" y="83"/>
                </a:cxn>
              </a:cxnLst>
              <a:rect l="0" t="0" r="r" b="b"/>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w="9525">
              <a:noFill/>
              <a:round/>
              <a:headEnd/>
              <a:tailEnd/>
            </a:ln>
          </p:spPr>
          <p:txBody>
            <a:bodyPr/>
            <a:lstStyle/>
            <a:p>
              <a:endParaRPr lang="en-US"/>
            </a:p>
          </p:txBody>
        </p:sp>
        <p:sp>
          <p:nvSpPr>
            <p:cNvPr id="136" name="Freeform 142"/>
            <p:cNvSpPr>
              <a:spLocks/>
            </p:cNvSpPr>
            <p:nvPr/>
          </p:nvSpPr>
          <p:spPr bwMode="auto">
            <a:xfrm>
              <a:off x="1143" y="2647"/>
              <a:ext cx="37" cy="30"/>
            </a:xfrm>
            <a:custGeom>
              <a:avLst/>
              <a:gdLst/>
              <a:ahLst/>
              <a:cxnLst>
                <a:cxn ang="0">
                  <a:pos x="181" y="73"/>
                </a:cxn>
                <a:cxn ang="0">
                  <a:pos x="181" y="65"/>
                </a:cxn>
                <a:cxn ang="0">
                  <a:pos x="180" y="58"/>
                </a:cxn>
                <a:cxn ang="0">
                  <a:pos x="178" y="50"/>
                </a:cxn>
                <a:cxn ang="0">
                  <a:pos x="176" y="44"/>
                </a:cxn>
                <a:cxn ang="0">
                  <a:pos x="171" y="38"/>
                </a:cxn>
                <a:cxn ang="0">
                  <a:pos x="167" y="34"/>
                </a:cxn>
                <a:cxn ang="0">
                  <a:pos x="163" y="29"/>
                </a:cxn>
                <a:cxn ang="0">
                  <a:pos x="163" y="31"/>
                </a:cxn>
                <a:cxn ang="0">
                  <a:pos x="167" y="43"/>
                </a:cxn>
                <a:cxn ang="0">
                  <a:pos x="170" y="56"/>
                </a:cxn>
                <a:cxn ang="0">
                  <a:pos x="172" y="70"/>
                </a:cxn>
                <a:cxn ang="0">
                  <a:pos x="172" y="86"/>
                </a:cxn>
                <a:cxn ang="0">
                  <a:pos x="168" y="106"/>
                </a:cxn>
                <a:cxn ang="0">
                  <a:pos x="162" y="124"/>
                </a:cxn>
                <a:cxn ang="0">
                  <a:pos x="154" y="139"/>
                </a:cxn>
                <a:cxn ang="0">
                  <a:pos x="143" y="151"/>
                </a:cxn>
                <a:cxn ang="0">
                  <a:pos x="130" y="162"/>
                </a:cxn>
                <a:cxn ang="0">
                  <a:pos x="115" y="169"/>
                </a:cxn>
                <a:cxn ang="0">
                  <a:pos x="99" y="174"/>
                </a:cxn>
                <a:cxn ang="0">
                  <a:pos x="83" y="174"/>
                </a:cxn>
                <a:cxn ang="0">
                  <a:pos x="67" y="169"/>
                </a:cxn>
                <a:cxn ang="0">
                  <a:pos x="52" y="162"/>
                </a:cxn>
                <a:cxn ang="0">
                  <a:pos x="39" y="151"/>
                </a:cxn>
                <a:cxn ang="0">
                  <a:pos x="28" y="139"/>
                </a:cxn>
                <a:cxn ang="0">
                  <a:pos x="19" y="124"/>
                </a:cxn>
                <a:cxn ang="0">
                  <a:pos x="13" y="106"/>
                </a:cxn>
                <a:cxn ang="0">
                  <a:pos x="10" y="86"/>
                </a:cxn>
                <a:cxn ang="0">
                  <a:pos x="10" y="65"/>
                </a:cxn>
                <a:cxn ang="0">
                  <a:pos x="14" y="43"/>
                </a:cxn>
                <a:cxn ang="0">
                  <a:pos x="22" y="24"/>
                </a:cxn>
                <a:cxn ang="0">
                  <a:pos x="33" y="7"/>
                </a:cxn>
                <a:cxn ang="0">
                  <a:pos x="37" y="1"/>
                </a:cxn>
                <a:cxn ang="0">
                  <a:pos x="32" y="4"/>
                </a:cxn>
                <a:cxn ang="0">
                  <a:pos x="26" y="7"/>
                </a:cxn>
                <a:cxn ang="0">
                  <a:pos x="21" y="11"/>
                </a:cxn>
                <a:cxn ang="0">
                  <a:pos x="14" y="19"/>
                </a:cxn>
                <a:cxn ang="0">
                  <a:pos x="7" y="34"/>
                </a:cxn>
                <a:cxn ang="0">
                  <a:pos x="3" y="50"/>
                </a:cxn>
                <a:cxn ang="0">
                  <a:pos x="0" y="67"/>
                </a:cxn>
                <a:cxn ang="0">
                  <a:pos x="1" y="88"/>
                </a:cxn>
                <a:cxn ang="0">
                  <a:pos x="4" y="109"/>
                </a:cxn>
                <a:cxn ang="0">
                  <a:pos x="11" y="128"/>
                </a:cxn>
                <a:cxn ang="0">
                  <a:pos x="21" y="145"/>
                </a:cxn>
                <a:cxn ang="0">
                  <a:pos x="33" y="159"/>
                </a:cxn>
                <a:cxn ang="0">
                  <a:pos x="47" y="171"/>
                </a:cxn>
                <a:cxn ang="0">
                  <a:pos x="64" y="180"/>
                </a:cxn>
                <a:cxn ang="0">
                  <a:pos x="82" y="185"/>
                </a:cxn>
                <a:cxn ang="0">
                  <a:pos x="100" y="185"/>
                </a:cxn>
                <a:cxn ang="0">
                  <a:pos x="118" y="180"/>
                </a:cxn>
                <a:cxn ang="0">
                  <a:pos x="134" y="171"/>
                </a:cxn>
                <a:cxn ang="0">
                  <a:pos x="148" y="159"/>
                </a:cxn>
                <a:cxn ang="0">
                  <a:pos x="160" y="145"/>
                </a:cxn>
                <a:cxn ang="0">
                  <a:pos x="170" y="128"/>
                </a:cxn>
                <a:cxn ang="0">
                  <a:pos x="177" y="109"/>
                </a:cxn>
                <a:cxn ang="0">
                  <a:pos x="181" y="88"/>
                </a:cxn>
              </a:cxnLst>
              <a:rect l="0" t="0" r="r" b="b"/>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w="9525">
              <a:noFill/>
              <a:round/>
              <a:headEnd/>
              <a:tailEnd/>
            </a:ln>
          </p:spPr>
          <p:txBody>
            <a:bodyPr/>
            <a:lstStyle/>
            <a:p>
              <a:endParaRPr lang="en-US"/>
            </a:p>
          </p:txBody>
        </p:sp>
        <p:sp>
          <p:nvSpPr>
            <p:cNvPr id="137" name="Freeform 143"/>
            <p:cNvSpPr>
              <a:spLocks/>
            </p:cNvSpPr>
            <p:nvPr/>
          </p:nvSpPr>
          <p:spPr bwMode="auto">
            <a:xfrm>
              <a:off x="1144" y="2646"/>
              <a:ext cx="35" cy="30"/>
            </a:xfrm>
            <a:custGeom>
              <a:avLst/>
              <a:gdLst/>
              <a:ahLst/>
              <a:cxnLst>
                <a:cxn ang="0">
                  <a:pos x="171" y="77"/>
                </a:cxn>
                <a:cxn ang="0">
                  <a:pos x="171" y="66"/>
                </a:cxn>
                <a:cxn ang="0">
                  <a:pos x="169" y="55"/>
                </a:cxn>
                <a:cxn ang="0">
                  <a:pos x="166" y="46"/>
                </a:cxn>
                <a:cxn ang="0">
                  <a:pos x="162" y="39"/>
                </a:cxn>
                <a:cxn ang="0">
                  <a:pos x="157" y="33"/>
                </a:cxn>
                <a:cxn ang="0">
                  <a:pos x="152" y="28"/>
                </a:cxn>
                <a:cxn ang="0">
                  <a:pos x="146" y="23"/>
                </a:cxn>
                <a:cxn ang="0">
                  <a:pos x="147" y="27"/>
                </a:cxn>
                <a:cxn ang="0">
                  <a:pos x="155" y="41"/>
                </a:cxn>
                <a:cxn ang="0">
                  <a:pos x="160" y="57"/>
                </a:cxn>
                <a:cxn ang="0">
                  <a:pos x="162" y="73"/>
                </a:cxn>
                <a:cxn ang="0">
                  <a:pos x="162" y="91"/>
                </a:cxn>
                <a:cxn ang="0">
                  <a:pos x="159" y="109"/>
                </a:cxn>
                <a:cxn ang="0">
                  <a:pos x="153" y="125"/>
                </a:cxn>
                <a:cxn ang="0">
                  <a:pos x="145" y="141"/>
                </a:cxn>
                <a:cxn ang="0">
                  <a:pos x="135" y="153"/>
                </a:cxn>
                <a:cxn ang="0">
                  <a:pos x="123" y="162"/>
                </a:cxn>
                <a:cxn ang="0">
                  <a:pos x="109" y="169"/>
                </a:cxn>
                <a:cxn ang="0">
                  <a:pos x="94" y="173"/>
                </a:cxn>
                <a:cxn ang="0">
                  <a:pos x="78" y="173"/>
                </a:cxn>
                <a:cxn ang="0">
                  <a:pos x="63" y="169"/>
                </a:cxn>
                <a:cxn ang="0">
                  <a:pos x="49" y="162"/>
                </a:cxn>
                <a:cxn ang="0">
                  <a:pos x="36" y="153"/>
                </a:cxn>
                <a:cxn ang="0">
                  <a:pos x="26" y="141"/>
                </a:cxn>
                <a:cxn ang="0">
                  <a:pos x="18" y="125"/>
                </a:cxn>
                <a:cxn ang="0">
                  <a:pos x="12" y="109"/>
                </a:cxn>
                <a:cxn ang="0">
                  <a:pos x="9" y="91"/>
                </a:cxn>
                <a:cxn ang="0">
                  <a:pos x="9" y="69"/>
                </a:cxn>
                <a:cxn ang="0">
                  <a:pos x="15" y="45"/>
                </a:cxn>
                <a:cxn ang="0">
                  <a:pos x="26" y="24"/>
                </a:cxn>
                <a:cxn ang="0">
                  <a:pos x="41" y="7"/>
                </a:cxn>
                <a:cxn ang="0">
                  <a:pos x="46" y="2"/>
                </a:cxn>
                <a:cxn ang="0">
                  <a:pos x="39" y="4"/>
                </a:cxn>
                <a:cxn ang="0">
                  <a:pos x="33" y="6"/>
                </a:cxn>
                <a:cxn ang="0">
                  <a:pos x="27" y="10"/>
                </a:cxn>
                <a:cxn ang="0">
                  <a:pos x="18" y="18"/>
                </a:cxn>
                <a:cxn ang="0">
                  <a:pos x="9" y="34"/>
                </a:cxn>
                <a:cxn ang="0">
                  <a:pos x="3" y="52"/>
                </a:cxn>
                <a:cxn ang="0">
                  <a:pos x="0" y="71"/>
                </a:cxn>
                <a:cxn ang="0">
                  <a:pos x="0" y="93"/>
                </a:cxn>
                <a:cxn ang="0">
                  <a:pos x="3" y="112"/>
                </a:cxn>
                <a:cxn ang="0">
                  <a:pos x="10" y="131"/>
                </a:cxn>
                <a:cxn ang="0">
                  <a:pos x="19" y="147"/>
                </a:cxn>
                <a:cxn ang="0">
                  <a:pos x="31" y="161"/>
                </a:cxn>
                <a:cxn ang="0">
                  <a:pos x="44" y="172"/>
                </a:cxn>
                <a:cxn ang="0">
                  <a:pos x="61" y="180"/>
                </a:cxn>
                <a:cxn ang="0">
                  <a:pos x="77" y="184"/>
                </a:cxn>
                <a:cxn ang="0">
                  <a:pos x="95" y="184"/>
                </a:cxn>
                <a:cxn ang="0">
                  <a:pos x="111" y="180"/>
                </a:cxn>
                <a:cxn ang="0">
                  <a:pos x="127" y="172"/>
                </a:cxn>
                <a:cxn ang="0">
                  <a:pos x="140" y="161"/>
                </a:cxn>
                <a:cxn ang="0">
                  <a:pos x="152" y="147"/>
                </a:cxn>
                <a:cxn ang="0">
                  <a:pos x="161" y="131"/>
                </a:cxn>
                <a:cxn ang="0">
                  <a:pos x="168" y="112"/>
                </a:cxn>
                <a:cxn ang="0">
                  <a:pos x="171" y="93"/>
                </a:cxn>
              </a:cxnLst>
              <a:rect l="0" t="0" r="r" b="b"/>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w="9525">
              <a:noFill/>
              <a:round/>
              <a:headEnd/>
              <a:tailEnd/>
            </a:ln>
          </p:spPr>
          <p:txBody>
            <a:bodyPr/>
            <a:lstStyle/>
            <a:p>
              <a:endParaRPr lang="en-US"/>
            </a:p>
          </p:txBody>
        </p:sp>
        <p:sp>
          <p:nvSpPr>
            <p:cNvPr id="138" name="Freeform 144"/>
            <p:cNvSpPr>
              <a:spLocks/>
            </p:cNvSpPr>
            <p:nvPr/>
          </p:nvSpPr>
          <p:spPr bwMode="auto">
            <a:xfrm>
              <a:off x="1145" y="2645"/>
              <a:ext cx="33" cy="30"/>
            </a:xfrm>
            <a:custGeom>
              <a:avLst/>
              <a:gdLst/>
              <a:ahLst/>
              <a:cxnLst>
                <a:cxn ang="0">
                  <a:pos x="163" y="77"/>
                </a:cxn>
                <a:cxn ang="0">
                  <a:pos x="161" y="63"/>
                </a:cxn>
                <a:cxn ang="0">
                  <a:pos x="158" y="50"/>
                </a:cxn>
                <a:cxn ang="0">
                  <a:pos x="154" y="38"/>
                </a:cxn>
                <a:cxn ang="0">
                  <a:pos x="149" y="31"/>
                </a:cxn>
                <a:cxn ang="0">
                  <a:pos x="145" y="27"/>
                </a:cxn>
                <a:cxn ang="0">
                  <a:pos x="141" y="24"/>
                </a:cxn>
                <a:cxn ang="0">
                  <a:pos x="137" y="21"/>
                </a:cxn>
                <a:cxn ang="0">
                  <a:pos x="133" y="18"/>
                </a:cxn>
                <a:cxn ang="0">
                  <a:pos x="130" y="17"/>
                </a:cxn>
                <a:cxn ang="0">
                  <a:pos x="127" y="14"/>
                </a:cxn>
                <a:cxn ang="0">
                  <a:pos x="123" y="13"/>
                </a:cxn>
                <a:cxn ang="0">
                  <a:pos x="129" y="18"/>
                </a:cxn>
                <a:cxn ang="0">
                  <a:pos x="140" y="33"/>
                </a:cxn>
                <a:cxn ang="0">
                  <a:pos x="149" y="51"/>
                </a:cxn>
                <a:cxn ang="0">
                  <a:pos x="153" y="73"/>
                </a:cxn>
                <a:cxn ang="0">
                  <a:pos x="154" y="92"/>
                </a:cxn>
                <a:cxn ang="0">
                  <a:pos x="151" y="109"/>
                </a:cxn>
                <a:cxn ang="0">
                  <a:pos x="145" y="125"/>
                </a:cxn>
                <a:cxn ang="0">
                  <a:pos x="138" y="139"/>
                </a:cxn>
                <a:cxn ang="0">
                  <a:pos x="128" y="151"/>
                </a:cxn>
                <a:cxn ang="0">
                  <a:pos x="116" y="159"/>
                </a:cxn>
                <a:cxn ang="0">
                  <a:pos x="103" y="166"/>
                </a:cxn>
                <a:cxn ang="0">
                  <a:pos x="89" y="170"/>
                </a:cxn>
                <a:cxn ang="0">
                  <a:pos x="75" y="170"/>
                </a:cxn>
                <a:cxn ang="0">
                  <a:pos x="61" y="166"/>
                </a:cxn>
                <a:cxn ang="0">
                  <a:pos x="47" y="159"/>
                </a:cxn>
                <a:cxn ang="0">
                  <a:pos x="35" y="151"/>
                </a:cxn>
                <a:cxn ang="0">
                  <a:pos x="26" y="139"/>
                </a:cxn>
                <a:cxn ang="0">
                  <a:pos x="18" y="125"/>
                </a:cxn>
                <a:cxn ang="0">
                  <a:pos x="12" y="109"/>
                </a:cxn>
                <a:cxn ang="0">
                  <a:pos x="10" y="92"/>
                </a:cxn>
                <a:cxn ang="0">
                  <a:pos x="9" y="77"/>
                </a:cxn>
                <a:cxn ang="0">
                  <a:pos x="12" y="61"/>
                </a:cxn>
                <a:cxn ang="0">
                  <a:pos x="18" y="42"/>
                </a:cxn>
                <a:cxn ang="0">
                  <a:pos x="33" y="19"/>
                </a:cxn>
                <a:cxn ang="0">
                  <a:pos x="48" y="7"/>
                </a:cxn>
                <a:cxn ang="0">
                  <a:pos x="60" y="1"/>
                </a:cxn>
                <a:cxn ang="0">
                  <a:pos x="62" y="0"/>
                </a:cxn>
                <a:cxn ang="0">
                  <a:pos x="52" y="1"/>
                </a:cxn>
                <a:cxn ang="0">
                  <a:pos x="44" y="4"/>
                </a:cxn>
                <a:cxn ang="0">
                  <a:pos x="35" y="6"/>
                </a:cxn>
                <a:cxn ang="0">
                  <a:pos x="24" y="14"/>
                </a:cxn>
                <a:cxn ang="0">
                  <a:pos x="13" y="31"/>
                </a:cxn>
                <a:cxn ang="0">
                  <a:pos x="5" y="50"/>
                </a:cxn>
                <a:cxn ang="0">
                  <a:pos x="1" y="72"/>
                </a:cxn>
                <a:cxn ang="0">
                  <a:pos x="1" y="93"/>
                </a:cxn>
                <a:cxn ang="0">
                  <a:pos x="4" y="113"/>
                </a:cxn>
                <a:cxn ang="0">
                  <a:pos x="10" y="131"/>
                </a:cxn>
                <a:cxn ang="0">
                  <a:pos x="19" y="146"/>
                </a:cxn>
                <a:cxn ang="0">
                  <a:pos x="30" y="158"/>
                </a:cxn>
                <a:cxn ang="0">
                  <a:pos x="43" y="169"/>
                </a:cxn>
                <a:cxn ang="0">
                  <a:pos x="58" y="176"/>
                </a:cxn>
                <a:cxn ang="0">
                  <a:pos x="74" y="181"/>
                </a:cxn>
                <a:cxn ang="0">
                  <a:pos x="90" y="181"/>
                </a:cxn>
                <a:cxn ang="0">
                  <a:pos x="106" y="176"/>
                </a:cxn>
                <a:cxn ang="0">
                  <a:pos x="121" y="169"/>
                </a:cxn>
                <a:cxn ang="0">
                  <a:pos x="134" y="158"/>
                </a:cxn>
                <a:cxn ang="0">
                  <a:pos x="145" y="146"/>
                </a:cxn>
                <a:cxn ang="0">
                  <a:pos x="153" y="131"/>
                </a:cxn>
                <a:cxn ang="0">
                  <a:pos x="159" y="113"/>
                </a:cxn>
                <a:cxn ang="0">
                  <a:pos x="163" y="93"/>
                </a:cxn>
              </a:cxnLst>
              <a:rect l="0" t="0" r="r" b="b"/>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w="9525">
              <a:noFill/>
              <a:round/>
              <a:headEnd/>
              <a:tailEnd/>
            </a:ln>
          </p:spPr>
          <p:txBody>
            <a:bodyPr/>
            <a:lstStyle/>
            <a:p>
              <a:endParaRPr lang="en-US"/>
            </a:p>
          </p:txBody>
        </p:sp>
        <p:sp>
          <p:nvSpPr>
            <p:cNvPr id="139" name="Freeform 145"/>
            <p:cNvSpPr>
              <a:spLocks noEditPoints="1"/>
            </p:cNvSpPr>
            <p:nvPr/>
          </p:nvSpPr>
          <p:spPr bwMode="auto">
            <a:xfrm>
              <a:off x="1146" y="2645"/>
              <a:ext cx="31" cy="29"/>
            </a:xfrm>
            <a:custGeom>
              <a:avLst/>
              <a:gdLst/>
              <a:ahLst/>
              <a:cxnLst>
                <a:cxn ang="0">
                  <a:pos x="152" y="67"/>
                </a:cxn>
                <a:cxn ang="0">
                  <a:pos x="146" y="43"/>
                </a:cxn>
                <a:cxn ang="0">
                  <a:pos x="134" y="23"/>
                </a:cxn>
                <a:cxn ang="0">
                  <a:pos x="133" y="21"/>
                </a:cxn>
                <a:cxn ang="0">
                  <a:pos x="131" y="20"/>
                </a:cxn>
                <a:cxn ang="0">
                  <a:pos x="119" y="13"/>
                </a:cxn>
                <a:cxn ang="0">
                  <a:pos x="86" y="1"/>
                </a:cxn>
                <a:cxn ang="0">
                  <a:pos x="52" y="1"/>
                </a:cxn>
                <a:cxn ang="0">
                  <a:pos x="24" y="17"/>
                </a:cxn>
                <a:cxn ang="0">
                  <a:pos x="6" y="47"/>
                </a:cxn>
                <a:cxn ang="0">
                  <a:pos x="0" y="84"/>
                </a:cxn>
                <a:cxn ang="0">
                  <a:pos x="3" y="111"/>
                </a:cxn>
                <a:cxn ang="0">
                  <a:pos x="13" y="135"/>
                </a:cxn>
                <a:cxn ang="0">
                  <a:pos x="27" y="155"/>
                </a:cxn>
                <a:cxn ang="0">
                  <a:pos x="46" y="168"/>
                </a:cxn>
                <a:cxn ang="0">
                  <a:pos x="69" y="175"/>
                </a:cxn>
                <a:cxn ang="0">
                  <a:pos x="93" y="174"/>
                </a:cxn>
                <a:cxn ang="0">
                  <a:pos x="114" y="164"/>
                </a:cxn>
                <a:cxn ang="0">
                  <a:pos x="131" y="149"/>
                </a:cxn>
                <a:cxn ang="0">
                  <a:pos x="144" y="127"/>
                </a:cxn>
                <a:cxn ang="0">
                  <a:pos x="152" y="102"/>
                </a:cxn>
                <a:cxn ang="0">
                  <a:pos x="145" y="84"/>
                </a:cxn>
                <a:cxn ang="0">
                  <a:pos x="142" y="108"/>
                </a:cxn>
                <a:cxn ang="0">
                  <a:pos x="133" y="129"/>
                </a:cxn>
                <a:cxn ang="0">
                  <a:pos x="120" y="146"/>
                </a:cxn>
                <a:cxn ang="0">
                  <a:pos x="103" y="158"/>
                </a:cxn>
                <a:cxn ang="0">
                  <a:pos x="84" y="164"/>
                </a:cxn>
                <a:cxn ang="0">
                  <a:pos x="64" y="163"/>
                </a:cxn>
                <a:cxn ang="0">
                  <a:pos x="44" y="155"/>
                </a:cxn>
                <a:cxn ang="0">
                  <a:pos x="28" y="141"/>
                </a:cxn>
                <a:cxn ang="0">
                  <a:pos x="17" y="122"/>
                </a:cxn>
                <a:cxn ang="0">
                  <a:pos x="10" y="101"/>
                </a:cxn>
                <a:cxn ang="0">
                  <a:pos x="9" y="75"/>
                </a:cxn>
                <a:cxn ang="0">
                  <a:pos x="14" y="53"/>
                </a:cxn>
                <a:cxn ang="0">
                  <a:pos x="24" y="32"/>
                </a:cxn>
                <a:cxn ang="0">
                  <a:pos x="38" y="17"/>
                </a:cxn>
                <a:cxn ang="0">
                  <a:pos x="57" y="7"/>
                </a:cxn>
                <a:cxn ang="0">
                  <a:pos x="77" y="2"/>
                </a:cxn>
                <a:cxn ang="0">
                  <a:pos x="97" y="7"/>
                </a:cxn>
                <a:cxn ang="0">
                  <a:pos x="115" y="17"/>
                </a:cxn>
                <a:cxn ang="0">
                  <a:pos x="129" y="32"/>
                </a:cxn>
                <a:cxn ang="0">
                  <a:pos x="139" y="53"/>
                </a:cxn>
                <a:cxn ang="0">
                  <a:pos x="144" y="75"/>
                </a:cxn>
              </a:cxnLst>
              <a:rect l="0" t="0" r="r" b="b"/>
              <a:pathLst>
                <a:path w="154" h="175">
                  <a:moveTo>
                    <a:pt x="154" y="84"/>
                  </a:moveTo>
                  <a:lnTo>
                    <a:pt x="153" y="75"/>
                  </a:lnTo>
                  <a:lnTo>
                    <a:pt x="152" y="67"/>
                  </a:lnTo>
                  <a:lnTo>
                    <a:pt x="151" y="59"/>
                  </a:lnTo>
                  <a:lnTo>
                    <a:pt x="148" y="50"/>
                  </a:lnTo>
                  <a:lnTo>
                    <a:pt x="146" y="43"/>
                  </a:lnTo>
                  <a:lnTo>
                    <a:pt x="142" y="36"/>
                  </a:lnTo>
                  <a:lnTo>
                    <a:pt x="138" y="29"/>
                  </a:lnTo>
                  <a:lnTo>
                    <a:pt x="134" y="23"/>
                  </a:lnTo>
                  <a:lnTo>
                    <a:pt x="134" y="23"/>
                  </a:lnTo>
                  <a:lnTo>
                    <a:pt x="133" y="21"/>
                  </a:lnTo>
                  <a:lnTo>
                    <a:pt x="133" y="21"/>
                  </a:lnTo>
                  <a:lnTo>
                    <a:pt x="132" y="21"/>
                  </a:lnTo>
                  <a:lnTo>
                    <a:pt x="131" y="20"/>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w="9525">
              <a:noFill/>
              <a:round/>
              <a:headEnd/>
              <a:tailEnd/>
            </a:ln>
          </p:spPr>
          <p:txBody>
            <a:bodyPr/>
            <a:lstStyle/>
            <a:p>
              <a:endParaRPr lang="en-US"/>
            </a:p>
          </p:txBody>
        </p:sp>
        <p:sp>
          <p:nvSpPr>
            <p:cNvPr id="140" name="Freeform 146"/>
            <p:cNvSpPr>
              <a:spLocks noEditPoints="1"/>
            </p:cNvSpPr>
            <p:nvPr/>
          </p:nvSpPr>
          <p:spPr bwMode="auto">
            <a:xfrm>
              <a:off x="1147" y="2645"/>
              <a:ext cx="29" cy="29"/>
            </a:xfrm>
            <a:custGeom>
              <a:avLst/>
              <a:gdLst/>
              <a:ahLst/>
              <a:cxnLst>
                <a:cxn ang="0">
                  <a:pos x="143" y="62"/>
                </a:cxn>
                <a:cxn ang="0">
                  <a:pos x="131" y="33"/>
                </a:cxn>
                <a:cxn ang="0">
                  <a:pos x="113" y="12"/>
                </a:cxn>
                <a:cxn ang="0">
                  <a:pos x="92" y="4"/>
                </a:cxn>
                <a:cxn ang="0">
                  <a:pos x="71" y="0"/>
                </a:cxn>
                <a:cxn ang="0">
                  <a:pos x="51" y="1"/>
                </a:cxn>
                <a:cxn ang="0">
                  <a:pos x="34" y="11"/>
                </a:cxn>
                <a:cxn ang="0">
                  <a:pos x="12" y="36"/>
                </a:cxn>
                <a:cxn ang="0">
                  <a:pos x="4" y="55"/>
                </a:cxn>
                <a:cxn ang="0">
                  <a:pos x="0" y="77"/>
                </a:cxn>
                <a:cxn ang="0">
                  <a:pos x="2" y="101"/>
                </a:cxn>
                <a:cxn ang="0">
                  <a:pos x="9" y="125"/>
                </a:cxn>
                <a:cxn ang="0">
                  <a:pos x="21" y="145"/>
                </a:cxn>
                <a:cxn ang="0">
                  <a:pos x="38" y="159"/>
                </a:cxn>
                <a:cxn ang="0">
                  <a:pos x="59" y="169"/>
                </a:cxn>
                <a:cxn ang="0">
                  <a:pos x="80" y="170"/>
                </a:cxn>
                <a:cxn ang="0">
                  <a:pos x="101" y="163"/>
                </a:cxn>
                <a:cxn ang="0">
                  <a:pos x="119" y="151"/>
                </a:cxn>
                <a:cxn ang="0">
                  <a:pos x="133" y="132"/>
                </a:cxn>
                <a:cxn ang="0">
                  <a:pos x="142" y="109"/>
                </a:cxn>
                <a:cxn ang="0">
                  <a:pos x="145" y="84"/>
                </a:cxn>
                <a:cxn ang="0">
                  <a:pos x="135" y="99"/>
                </a:cxn>
                <a:cxn ang="0">
                  <a:pos x="128" y="120"/>
                </a:cxn>
                <a:cxn ang="0">
                  <a:pos x="118" y="138"/>
                </a:cxn>
                <a:cxn ang="0">
                  <a:pos x="103" y="150"/>
                </a:cxn>
                <a:cxn ang="0">
                  <a:pos x="86" y="158"/>
                </a:cxn>
                <a:cxn ang="0">
                  <a:pos x="67" y="159"/>
                </a:cxn>
                <a:cxn ang="0">
                  <a:pos x="49" y="153"/>
                </a:cxn>
                <a:cxn ang="0">
                  <a:pos x="32" y="143"/>
                </a:cxn>
                <a:cxn ang="0">
                  <a:pos x="20" y="126"/>
                </a:cxn>
                <a:cxn ang="0">
                  <a:pos x="12" y="107"/>
                </a:cxn>
                <a:cxn ang="0">
                  <a:pos x="9" y="84"/>
                </a:cxn>
                <a:cxn ang="0">
                  <a:pos x="12" y="61"/>
                </a:cxn>
                <a:cxn ang="0">
                  <a:pos x="20" y="42"/>
                </a:cxn>
                <a:cxn ang="0">
                  <a:pos x="32" y="25"/>
                </a:cxn>
                <a:cxn ang="0">
                  <a:pos x="49" y="14"/>
                </a:cxn>
                <a:cxn ang="0">
                  <a:pos x="67" y="8"/>
                </a:cxn>
                <a:cxn ang="0">
                  <a:pos x="86" y="9"/>
                </a:cxn>
                <a:cxn ang="0">
                  <a:pos x="103" y="18"/>
                </a:cxn>
                <a:cxn ang="0">
                  <a:pos x="118" y="30"/>
                </a:cxn>
                <a:cxn ang="0">
                  <a:pos x="128" y="48"/>
                </a:cxn>
                <a:cxn ang="0">
                  <a:pos x="135" y="68"/>
                </a:cxn>
              </a:cxnLst>
              <a:rect l="0" t="0" r="r" b="b"/>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w="9525">
              <a:noFill/>
              <a:round/>
              <a:headEnd/>
              <a:tailEnd/>
            </a:ln>
          </p:spPr>
          <p:txBody>
            <a:bodyPr/>
            <a:lstStyle/>
            <a:p>
              <a:endParaRPr lang="en-US"/>
            </a:p>
          </p:txBody>
        </p:sp>
        <p:sp>
          <p:nvSpPr>
            <p:cNvPr id="141" name="Freeform 147"/>
            <p:cNvSpPr>
              <a:spLocks noEditPoints="1"/>
            </p:cNvSpPr>
            <p:nvPr/>
          </p:nvSpPr>
          <p:spPr bwMode="auto">
            <a:xfrm>
              <a:off x="1148" y="2646"/>
              <a:ext cx="27" cy="27"/>
            </a:xfrm>
            <a:custGeom>
              <a:avLst/>
              <a:gdLst/>
              <a:ahLst/>
              <a:cxnLst>
                <a:cxn ang="0">
                  <a:pos x="134" y="65"/>
                </a:cxn>
                <a:cxn ang="0">
                  <a:pos x="127" y="43"/>
                </a:cxn>
                <a:cxn ang="0">
                  <a:pos x="116" y="24"/>
                </a:cxn>
                <a:cxn ang="0">
                  <a:pos x="100" y="11"/>
                </a:cxn>
                <a:cxn ang="0">
                  <a:pos x="82" y="3"/>
                </a:cxn>
                <a:cxn ang="0">
                  <a:pos x="61" y="2"/>
                </a:cxn>
                <a:cxn ang="0">
                  <a:pos x="42" y="7"/>
                </a:cxn>
                <a:cxn ang="0">
                  <a:pos x="24" y="19"/>
                </a:cxn>
                <a:cxn ang="0">
                  <a:pos x="11" y="36"/>
                </a:cxn>
                <a:cxn ang="0">
                  <a:pos x="3" y="58"/>
                </a:cxn>
                <a:cxn ang="0">
                  <a:pos x="0" y="82"/>
                </a:cxn>
                <a:cxn ang="0">
                  <a:pos x="3" y="106"/>
                </a:cxn>
                <a:cxn ang="0">
                  <a:pos x="11" y="127"/>
                </a:cxn>
                <a:cxn ang="0">
                  <a:pos x="24" y="144"/>
                </a:cxn>
                <a:cxn ang="0">
                  <a:pos x="42" y="156"/>
                </a:cxn>
                <a:cxn ang="0">
                  <a:pos x="61" y="162"/>
                </a:cxn>
                <a:cxn ang="0">
                  <a:pos x="82" y="161"/>
                </a:cxn>
                <a:cxn ang="0">
                  <a:pos x="100" y="153"/>
                </a:cxn>
                <a:cxn ang="0">
                  <a:pos x="116" y="139"/>
                </a:cxn>
                <a:cxn ang="0">
                  <a:pos x="127" y="120"/>
                </a:cxn>
                <a:cxn ang="0">
                  <a:pos x="134" y="99"/>
                </a:cxn>
                <a:cxn ang="0">
                  <a:pos x="127" y="82"/>
                </a:cxn>
                <a:cxn ang="0">
                  <a:pos x="124" y="102"/>
                </a:cxn>
                <a:cxn ang="0">
                  <a:pos x="117" y="121"/>
                </a:cxn>
                <a:cxn ang="0">
                  <a:pos x="105" y="136"/>
                </a:cxn>
                <a:cxn ang="0">
                  <a:pos x="91" y="147"/>
                </a:cxn>
                <a:cxn ang="0">
                  <a:pos x="74" y="151"/>
                </a:cxn>
                <a:cxn ang="0">
                  <a:pos x="56" y="150"/>
                </a:cxn>
                <a:cxn ang="0">
                  <a:pos x="40" y="143"/>
                </a:cxn>
                <a:cxn ang="0">
                  <a:pos x="26" y="131"/>
                </a:cxn>
                <a:cxn ang="0">
                  <a:pos x="16" y="115"/>
                </a:cxn>
                <a:cxn ang="0">
                  <a:pos x="10" y="96"/>
                </a:cxn>
                <a:cxn ang="0">
                  <a:pos x="9" y="75"/>
                </a:cxn>
                <a:cxn ang="0">
                  <a:pos x="13" y="54"/>
                </a:cxn>
                <a:cxn ang="0">
                  <a:pos x="22" y="37"/>
                </a:cxn>
                <a:cxn ang="0">
                  <a:pos x="34" y="23"/>
                </a:cxn>
                <a:cxn ang="0">
                  <a:pos x="51" y="15"/>
                </a:cxn>
                <a:cxn ang="0">
                  <a:pos x="68" y="11"/>
                </a:cxn>
                <a:cxn ang="0">
                  <a:pos x="85" y="15"/>
                </a:cxn>
                <a:cxn ang="0">
                  <a:pos x="101" y="23"/>
                </a:cxn>
                <a:cxn ang="0">
                  <a:pos x="113" y="37"/>
                </a:cxn>
                <a:cxn ang="0">
                  <a:pos x="122" y="54"/>
                </a:cxn>
                <a:cxn ang="0">
                  <a:pos x="126" y="75"/>
                </a:cxn>
              </a:cxnLst>
              <a:rect l="0" t="0" r="r" b="b"/>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w="9525">
              <a:noFill/>
              <a:round/>
              <a:headEnd/>
              <a:tailEnd/>
            </a:ln>
          </p:spPr>
          <p:txBody>
            <a:bodyPr/>
            <a:lstStyle/>
            <a:p>
              <a:endParaRPr lang="en-US"/>
            </a:p>
          </p:txBody>
        </p:sp>
        <p:sp>
          <p:nvSpPr>
            <p:cNvPr id="142" name="Freeform 148"/>
            <p:cNvSpPr>
              <a:spLocks noEditPoints="1"/>
            </p:cNvSpPr>
            <p:nvPr/>
          </p:nvSpPr>
          <p:spPr bwMode="auto">
            <a:xfrm>
              <a:off x="1149" y="2647"/>
              <a:ext cx="25" cy="25"/>
            </a:xfrm>
            <a:custGeom>
              <a:avLst/>
              <a:gdLst/>
              <a:ahLst/>
              <a:cxnLst>
                <a:cxn ang="0">
                  <a:pos x="127" y="69"/>
                </a:cxn>
                <a:cxn ang="0">
                  <a:pos x="124" y="53"/>
                </a:cxn>
                <a:cxn ang="0">
                  <a:pos x="119" y="40"/>
                </a:cxn>
                <a:cxn ang="0">
                  <a:pos x="113" y="28"/>
                </a:cxn>
                <a:cxn ang="0">
                  <a:pos x="104" y="17"/>
                </a:cxn>
                <a:cxn ang="0">
                  <a:pos x="94" y="10"/>
                </a:cxn>
                <a:cxn ang="0">
                  <a:pos x="83" y="4"/>
                </a:cxn>
                <a:cxn ang="0">
                  <a:pos x="71" y="0"/>
                </a:cxn>
                <a:cxn ang="0">
                  <a:pos x="58" y="0"/>
                </a:cxn>
                <a:cxn ang="0">
                  <a:pos x="45" y="4"/>
                </a:cxn>
                <a:cxn ang="0">
                  <a:pos x="33" y="10"/>
                </a:cxn>
                <a:cxn ang="0">
                  <a:pos x="23" y="17"/>
                </a:cxn>
                <a:cxn ang="0">
                  <a:pos x="15" y="28"/>
                </a:cxn>
                <a:cxn ang="0">
                  <a:pos x="8" y="40"/>
                </a:cxn>
                <a:cxn ang="0">
                  <a:pos x="3" y="53"/>
                </a:cxn>
                <a:cxn ang="0">
                  <a:pos x="0" y="69"/>
                </a:cxn>
                <a:cxn ang="0">
                  <a:pos x="0" y="83"/>
                </a:cxn>
                <a:cxn ang="0">
                  <a:pos x="3" y="99"/>
                </a:cxn>
                <a:cxn ang="0">
                  <a:pos x="8" y="112"/>
                </a:cxn>
                <a:cxn ang="0">
                  <a:pos x="15" y="124"/>
                </a:cxn>
                <a:cxn ang="0">
                  <a:pos x="23" y="135"/>
                </a:cxn>
                <a:cxn ang="0">
                  <a:pos x="33" y="142"/>
                </a:cxn>
                <a:cxn ang="0">
                  <a:pos x="45" y="148"/>
                </a:cxn>
                <a:cxn ang="0">
                  <a:pos x="58" y="151"/>
                </a:cxn>
                <a:cxn ang="0">
                  <a:pos x="71" y="151"/>
                </a:cxn>
                <a:cxn ang="0">
                  <a:pos x="83" y="148"/>
                </a:cxn>
                <a:cxn ang="0">
                  <a:pos x="94" y="142"/>
                </a:cxn>
                <a:cxn ang="0">
                  <a:pos x="104" y="135"/>
                </a:cxn>
                <a:cxn ang="0">
                  <a:pos x="113" y="124"/>
                </a:cxn>
                <a:cxn ang="0">
                  <a:pos x="119" y="112"/>
                </a:cxn>
                <a:cxn ang="0">
                  <a:pos x="124" y="99"/>
                </a:cxn>
                <a:cxn ang="0">
                  <a:pos x="127" y="83"/>
                </a:cxn>
                <a:cxn ang="0">
                  <a:pos x="118" y="76"/>
                </a:cxn>
                <a:cxn ang="0">
                  <a:pos x="117" y="89"/>
                </a:cxn>
                <a:cxn ang="0">
                  <a:pos x="114" y="101"/>
                </a:cxn>
                <a:cxn ang="0">
                  <a:pos x="102" y="121"/>
                </a:cxn>
                <a:cxn ang="0">
                  <a:pos x="85" y="136"/>
                </a:cxn>
                <a:cxn ang="0">
                  <a:pos x="75" y="139"/>
                </a:cxn>
                <a:cxn ang="0">
                  <a:pos x="64" y="141"/>
                </a:cxn>
                <a:cxn ang="0">
                  <a:pos x="53" y="139"/>
                </a:cxn>
                <a:cxn ang="0">
                  <a:pos x="43" y="136"/>
                </a:cxn>
                <a:cxn ang="0">
                  <a:pos x="33" y="130"/>
                </a:cxn>
                <a:cxn ang="0">
                  <a:pos x="25" y="121"/>
                </a:cxn>
                <a:cxn ang="0">
                  <a:pos x="18" y="112"/>
                </a:cxn>
                <a:cxn ang="0">
                  <a:pos x="13" y="101"/>
                </a:cxn>
                <a:cxn ang="0">
                  <a:pos x="10" y="89"/>
                </a:cxn>
                <a:cxn ang="0">
                  <a:pos x="9" y="76"/>
                </a:cxn>
                <a:cxn ang="0">
                  <a:pos x="10" y="63"/>
                </a:cxn>
                <a:cxn ang="0">
                  <a:pos x="13" y="51"/>
                </a:cxn>
                <a:cxn ang="0">
                  <a:pos x="25" y="30"/>
                </a:cxn>
                <a:cxn ang="0">
                  <a:pos x="43" y="16"/>
                </a:cxn>
                <a:cxn ang="0">
                  <a:pos x="53" y="12"/>
                </a:cxn>
                <a:cxn ang="0">
                  <a:pos x="64" y="11"/>
                </a:cxn>
                <a:cxn ang="0">
                  <a:pos x="75" y="12"/>
                </a:cxn>
                <a:cxn ang="0">
                  <a:pos x="85" y="16"/>
                </a:cxn>
                <a:cxn ang="0">
                  <a:pos x="102" y="30"/>
                </a:cxn>
                <a:cxn ang="0">
                  <a:pos x="114" y="51"/>
                </a:cxn>
                <a:cxn ang="0">
                  <a:pos x="117" y="63"/>
                </a:cxn>
                <a:cxn ang="0">
                  <a:pos x="118" y="76"/>
                </a:cxn>
              </a:cxnLst>
              <a:rect l="0" t="0" r="r" b="b"/>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w="9525">
              <a:noFill/>
              <a:round/>
              <a:headEnd/>
              <a:tailEnd/>
            </a:ln>
          </p:spPr>
          <p:txBody>
            <a:bodyPr/>
            <a:lstStyle/>
            <a:p>
              <a:endParaRPr lang="en-US"/>
            </a:p>
          </p:txBody>
        </p:sp>
        <p:sp>
          <p:nvSpPr>
            <p:cNvPr id="143" name="Freeform 149"/>
            <p:cNvSpPr>
              <a:spLocks noEditPoints="1"/>
            </p:cNvSpPr>
            <p:nvPr/>
          </p:nvSpPr>
          <p:spPr bwMode="auto">
            <a:xfrm>
              <a:off x="1150" y="2648"/>
              <a:ext cx="23" cy="23"/>
            </a:xfrm>
            <a:custGeom>
              <a:avLst/>
              <a:gdLst/>
              <a:ahLst/>
              <a:cxnLst>
                <a:cxn ang="0">
                  <a:pos x="117" y="64"/>
                </a:cxn>
                <a:cxn ang="0">
                  <a:pos x="115" y="50"/>
                </a:cxn>
                <a:cxn ang="0">
                  <a:pos x="110" y="37"/>
                </a:cxn>
                <a:cxn ang="0">
                  <a:pos x="104" y="26"/>
                </a:cxn>
                <a:cxn ang="0">
                  <a:pos x="96" y="17"/>
                </a:cxn>
                <a:cxn ang="0">
                  <a:pos x="87" y="10"/>
                </a:cxn>
                <a:cxn ang="0">
                  <a:pos x="76" y="4"/>
                </a:cxn>
                <a:cxn ang="0">
                  <a:pos x="65" y="1"/>
                </a:cxn>
                <a:cxn ang="0">
                  <a:pos x="53" y="1"/>
                </a:cxn>
                <a:cxn ang="0">
                  <a:pos x="42" y="4"/>
                </a:cxn>
                <a:cxn ang="0">
                  <a:pos x="31" y="10"/>
                </a:cxn>
                <a:cxn ang="0">
                  <a:pos x="21" y="17"/>
                </a:cxn>
                <a:cxn ang="0">
                  <a:pos x="13" y="26"/>
                </a:cxn>
                <a:cxn ang="0">
                  <a:pos x="7" y="37"/>
                </a:cxn>
                <a:cxn ang="0">
                  <a:pos x="2" y="50"/>
                </a:cxn>
                <a:cxn ang="0">
                  <a:pos x="0" y="64"/>
                </a:cxn>
                <a:cxn ang="0">
                  <a:pos x="0" y="78"/>
                </a:cxn>
                <a:cxn ang="0">
                  <a:pos x="2" y="91"/>
                </a:cxn>
                <a:cxn ang="0">
                  <a:pos x="7" y="104"/>
                </a:cxn>
                <a:cxn ang="0">
                  <a:pos x="13" y="115"/>
                </a:cxn>
                <a:cxn ang="0">
                  <a:pos x="21" y="125"/>
                </a:cxn>
                <a:cxn ang="0">
                  <a:pos x="31" y="132"/>
                </a:cxn>
                <a:cxn ang="0">
                  <a:pos x="42" y="138"/>
                </a:cxn>
                <a:cxn ang="0">
                  <a:pos x="53" y="140"/>
                </a:cxn>
                <a:cxn ang="0">
                  <a:pos x="65" y="140"/>
                </a:cxn>
                <a:cxn ang="0">
                  <a:pos x="76" y="138"/>
                </a:cxn>
                <a:cxn ang="0">
                  <a:pos x="87" y="132"/>
                </a:cxn>
                <a:cxn ang="0">
                  <a:pos x="96" y="125"/>
                </a:cxn>
                <a:cxn ang="0">
                  <a:pos x="104" y="115"/>
                </a:cxn>
                <a:cxn ang="0">
                  <a:pos x="110" y="104"/>
                </a:cxn>
                <a:cxn ang="0">
                  <a:pos x="115" y="91"/>
                </a:cxn>
                <a:cxn ang="0">
                  <a:pos x="117" y="78"/>
                </a:cxn>
                <a:cxn ang="0">
                  <a:pos x="109" y="71"/>
                </a:cxn>
                <a:cxn ang="0">
                  <a:pos x="105" y="94"/>
                </a:cxn>
                <a:cxn ang="0">
                  <a:pos x="94" y="113"/>
                </a:cxn>
                <a:cxn ang="0">
                  <a:pos x="78" y="126"/>
                </a:cxn>
                <a:cxn ang="0">
                  <a:pos x="59" y="130"/>
                </a:cxn>
                <a:cxn ang="0">
                  <a:pos x="40" y="126"/>
                </a:cxn>
                <a:cxn ang="0">
                  <a:pos x="23" y="113"/>
                </a:cxn>
                <a:cxn ang="0">
                  <a:pos x="13" y="94"/>
                </a:cxn>
                <a:cxn ang="0">
                  <a:pos x="9" y="71"/>
                </a:cxn>
                <a:cxn ang="0">
                  <a:pos x="13" y="48"/>
                </a:cxn>
                <a:cxn ang="0">
                  <a:pos x="23" y="29"/>
                </a:cxn>
                <a:cxn ang="0">
                  <a:pos x="40" y="16"/>
                </a:cxn>
                <a:cxn ang="0">
                  <a:pos x="59" y="11"/>
                </a:cxn>
                <a:cxn ang="0">
                  <a:pos x="78" y="16"/>
                </a:cxn>
                <a:cxn ang="0">
                  <a:pos x="94" y="29"/>
                </a:cxn>
                <a:cxn ang="0">
                  <a:pos x="105" y="48"/>
                </a:cxn>
                <a:cxn ang="0">
                  <a:pos x="109" y="71"/>
                </a:cxn>
              </a:cxnLst>
              <a:rect l="0" t="0" r="r" b="b"/>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w="9525">
              <a:noFill/>
              <a:round/>
              <a:headEnd/>
              <a:tailEnd/>
            </a:ln>
          </p:spPr>
          <p:txBody>
            <a:bodyPr/>
            <a:lstStyle/>
            <a:p>
              <a:endParaRPr lang="en-US"/>
            </a:p>
          </p:txBody>
        </p:sp>
        <p:sp>
          <p:nvSpPr>
            <p:cNvPr id="144" name="Freeform 150"/>
            <p:cNvSpPr>
              <a:spLocks noEditPoints="1"/>
            </p:cNvSpPr>
            <p:nvPr/>
          </p:nvSpPr>
          <p:spPr bwMode="auto">
            <a:xfrm>
              <a:off x="1151" y="2649"/>
              <a:ext cx="21" cy="21"/>
            </a:xfrm>
            <a:custGeom>
              <a:avLst/>
              <a:gdLst/>
              <a:ahLst/>
              <a:cxnLst>
                <a:cxn ang="0">
                  <a:pos x="109" y="58"/>
                </a:cxn>
                <a:cxn ang="0">
                  <a:pos x="107" y="46"/>
                </a:cxn>
                <a:cxn ang="0">
                  <a:pos x="100" y="29"/>
                </a:cxn>
                <a:cxn ang="0">
                  <a:pos x="85" y="11"/>
                </a:cxn>
                <a:cxn ang="0">
                  <a:pos x="71" y="2"/>
                </a:cxn>
                <a:cxn ang="0">
                  <a:pos x="61" y="0"/>
                </a:cxn>
                <a:cxn ang="0">
                  <a:pos x="50" y="0"/>
                </a:cxn>
                <a:cxn ang="0">
                  <a:pos x="39" y="2"/>
                </a:cxn>
                <a:cxn ang="0">
                  <a:pos x="24" y="11"/>
                </a:cxn>
                <a:cxn ang="0">
                  <a:pos x="9" y="29"/>
                </a:cxn>
                <a:cxn ang="0">
                  <a:pos x="3" y="46"/>
                </a:cxn>
                <a:cxn ang="0">
                  <a:pos x="0" y="58"/>
                </a:cxn>
                <a:cxn ang="0">
                  <a:pos x="0" y="71"/>
                </a:cxn>
                <a:cxn ang="0">
                  <a:pos x="3" y="84"/>
                </a:cxn>
                <a:cxn ang="0">
                  <a:pos x="7" y="96"/>
                </a:cxn>
                <a:cxn ang="0">
                  <a:pos x="12" y="106"/>
                </a:cxn>
                <a:cxn ang="0">
                  <a:pos x="20" y="115"/>
                </a:cxn>
                <a:cxn ang="0">
                  <a:pos x="29" y="121"/>
                </a:cxn>
                <a:cxn ang="0">
                  <a:pos x="39" y="127"/>
                </a:cxn>
                <a:cxn ang="0">
                  <a:pos x="50" y="130"/>
                </a:cxn>
                <a:cxn ang="0">
                  <a:pos x="61" y="130"/>
                </a:cxn>
                <a:cxn ang="0">
                  <a:pos x="71" y="127"/>
                </a:cxn>
                <a:cxn ang="0">
                  <a:pos x="85" y="119"/>
                </a:cxn>
                <a:cxn ang="0">
                  <a:pos x="100" y="101"/>
                </a:cxn>
                <a:cxn ang="0">
                  <a:pos x="107" y="84"/>
                </a:cxn>
                <a:cxn ang="0">
                  <a:pos x="109" y="71"/>
                </a:cxn>
                <a:cxn ang="0">
                  <a:pos x="100" y="65"/>
                </a:cxn>
                <a:cxn ang="0">
                  <a:pos x="97" y="85"/>
                </a:cxn>
                <a:cxn ang="0">
                  <a:pos x="87" y="103"/>
                </a:cxn>
                <a:cxn ang="0">
                  <a:pos x="73" y="114"/>
                </a:cxn>
                <a:cxn ang="0">
                  <a:pos x="55" y="119"/>
                </a:cxn>
                <a:cxn ang="0">
                  <a:pos x="38" y="114"/>
                </a:cxn>
                <a:cxn ang="0">
                  <a:pos x="22" y="103"/>
                </a:cxn>
                <a:cxn ang="0">
                  <a:pos x="13" y="85"/>
                </a:cxn>
                <a:cxn ang="0">
                  <a:pos x="9" y="65"/>
                </a:cxn>
                <a:cxn ang="0">
                  <a:pos x="13" y="43"/>
                </a:cxn>
                <a:cxn ang="0">
                  <a:pos x="22" y="26"/>
                </a:cxn>
                <a:cxn ang="0">
                  <a:pos x="38" y="16"/>
                </a:cxn>
                <a:cxn ang="0">
                  <a:pos x="55" y="11"/>
                </a:cxn>
                <a:cxn ang="0">
                  <a:pos x="73" y="16"/>
                </a:cxn>
                <a:cxn ang="0">
                  <a:pos x="87" y="26"/>
                </a:cxn>
                <a:cxn ang="0">
                  <a:pos x="97" y="43"/>
                </a:cxn>
                <a:cxn ang="0">
                  <a:pos x="100" y="65"/>
                </a:cxn>
              </a:cxnLst>
              <a:rect l="0" t="0" r="r" b="b"/>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w="9525">
              <a:noFill/>
              <a:round/>
              <a:headEnd/>
              <a:tailEnd/>
            </a:ln>
          </p:spPr>
          <p:txBody>
            <a:bodyPr/>
            <a:lstStyle/>
            <a:p>
              <a:endParaRPr lang="en-US"/>
            </a:p>
          </p:txBody>
        </p:sp>
        <p:sp>
          <p:nvSpPr>
            <p:cNvPr id="145" name="Freeform 151"/>
            <p:cNvSpPr>
              <a:spLocks noEditPoints="1"/>
            </p:cNvSpPr>
            <p:nvPr/>
          </p:nvSpPr>
          <p:spPr bwMode="auto">
            <a:xfrm>
              <a:off x="1152" y="2649"/>
              <a:ext cx="20" cy="20"/>
            </a:xfrm>
            <a:custGeom>
              <a:avLst/>
              <a:gdLst/>
              <a:ahLst/>
              <a:cxnLst>
                <a:cxn ang="0">
                  <a:pos x="99" y="48"/>
                </a:cxn>
                <a:cxn ang="0">
                  <a:pos x="91" y="26"/>
                </a:cxn>
                <a:cxn ang="0">
                  <a:pos x="78" y="11"/>
                </a:cxn>
                <a:cxn ang="0">
                  <a:pos x="60" y="1"/>
                </a:cxn>
                <a:cxn ang="0">
                  <a:pos x="40" y="1"/>
                </a:cxn>
                <a:cxn ang="0">
                  <a:pos x="22" y="11"/>
                </a:cxn>
                <a:cxn ang="0">
                  <a:pos x="8" y="26"/>
                </a:cxn>
                <a:cxn ang="0">
                  <a:pos x="1" y="48"/>
                </a:cxn>
                <a:cxn ang="0">
                  <a:pos x="1" y="72"/>
                </a:cxn>
                <a:cxn ang="0">
                  <a:pos x="8" y="93"/>
                </a:cxn>
                <a:cxn ang="0">
                  <a:pos x="22" y="109"/>
                </a:cxn>
                <a:cxn ang="0">
                  <a:pos x="40" y="117"/>
                </a:cxn>
                <a:cxn ang="0">
                  <a:pos x="60" y="117"/>
                </a:cxn>
                <a:cxn ang="0">
                  <a:pos x="78" y="109"/>
                </a:cxn>
                <a:cxn ang="0">
                  <a:pos x="91" y="93"/>
                </a:cxn>
                <a:cxn ang="0">
                  <a:pos x="99" y="72"/>
                </a:cxn>
                <a:cxn ang="0">
                  <a:pos x="91" y="60"/>
                </a:cxn>
                <a:cxn ang="0">
                  <a:pos x="87" y="79"/>
                </a:cxn>
                <a:cxn ang="0">
                  <a:pos x="79" y="95"/>
                </a:cxn>
                <a:cxn ang="0">
                  <a:pos x="66" y="104"/>
                </a:cxn>
                <a:cxn ang="0">
                  <a:pos x="50" y="108"/>
                </a:cxn>
                <a:cxn ang="0">
                  <a:pos x="34" y="104"/>
                </a:cxn>
                <a:cxn ang="0">
                  <a:pos x="20" y="95"/>
                </a:cxn>
                <a:cxn ang="0">
                  <a:pos x="12" y="79"/>
                </a:cxn>
                <a:cxn ang="0">
                  <a:pos x="9" y="60"/>
                </a:cxn>
                <a:cxn ang="0">
                  <a:pos x="12" y="41"/>
                </a:cxn>
                <a:cxn ang="0">
                  <a:pos x="20" y="25"/>
                </a:cxn>
                <a:cxn ang="0">
                  <a:pos x="34" y="15"/>
                </a:cxn>
                <a:cxn ang="0">
                  <a:pos x="50" y="11"/>
                </a:cxn>
                <a:cxn ang="0">
                  <a:pos x="66" y="15"/>
                </a:cxn>
                <a:cxn ang="0">
                  <a:pos x="79" y="25"/>
                </a:cxn>
                <a:cxn ang="0">
                  <a:pos x="87" y="41"/>
                </a:cxn>
                <a:cxn ang="0">
                  <a:pos x="91" y="60"/>
                </a:cxn>
              </a:cxnLst>
              <a:rect l="0" t="0" r="r" b="b"/>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w="9525">
              <a:noFill/>
              <a:round/>
              <a:headEnd/>
              <a:tailEnd/>
            </a:ln>
          </p:spPr>
          <p:txBody>
            <a:bodyPr/>
            <a:lstStyle/>
            <a:p>
              <a:endParaRPr lang="en-US"/>
            </a:p>
          </p:txBody>
        </p:sp>
        <p:sp>
          <p:nvSpPr>
            <p:cNvPr id="146" name="Freeform 152"/>
            <p:cNvSpPr>
              <a:spLocks noEditPoints="1"/>
            </p:cNvSpPr>
            <p:nvPr/>
          </p:nvSpPr>
          <p:spPr bwMode="auto">
            <a:xfrm>
              <a:off x="1152" y="2650"/>
              <a:ext cx="19" cy="18"/>
            </a:xfrm>
            <a:custGeom>
              <a:avLst/>
              <a:gdLst/>
              <a:ahLst/>
              <a:cxnLst>
                <a:cxn ang="0">
                  <a:pos x="90" y="43"/>
                </a:cxn>
                <a:cxn ang="0">
                  <a:pos x="83" y="24"/>
                </a:cxn>
                <a:cxn ang="0">
                  <a:pos x="71" y="9"/>
                </a:cxn>
                <a:cxn ang="0">
                  <a:pos x="55" y="1"/>
                </a:cxn>
                <a:cxn ang="0">
                  <a:pos x="37" y="1"/>
                </a:cxn>
                <a:cxn ang="0">
                  <a:pos x="21" y="9"/>
                </a:cxn>
                <a:cxn ang="0">
                  <a:pos x="8" y="24"/>
                </a:cxn>
                <a:cxn ang="0">
                  <a:pos x="1" y="43"/>
                </a:cxn>
                <a:cxn ang="0">
                  <a:pos x="1" y="65"/>
                </a:cxn>
                <a:cxn ang="0">
                  <a:pos x="8" y="84"/>
                </a:cxn>
                <a:cxn ang="0">
                  <a:pos x="21" y="98"/>
                </a:cxn>
                <a:cxn ang="0">
                  <a:pos x="37" y="107"/>
                </a:cxn>
                <a:cxn ang="0">
                  <a:pos x="55" y="107"/>
                </a:cxn>
                <a:cxn ang="0">
                  <a:pos x="71" y="98"/>
                </a:cxn>
                <a:cxn ang="0">
                  <a:pos x="83" y="84"/>
                </a:cxn>
                <a:cxn ang="0">
                  <a:pos x="90" y="65"/>
                </a:cxn>
                <a:cxn ang="0">
                  <a:pos x="82" y="54"/>
                </a:cxn>
                <a:cxn ang="0">
                  <a:pos x="79" y="71"/>
                </a:cxn>
                <a:cxn ang="0">
                  <a:pos x="72" y="84"/>
                </a:cxn>
                <a:cxn ang="0">
                  <a:pos x="60" y="93"/>
                </a:cxn>
                <a:cxn ang="0">
                  <a:pos x="46" y="97"/>
                </a:cxn>
                <a:cxn ang="0">
                  <a:pos x="32" y="93"/>
                </a:cxn>
                <a:cxn ang="0">
                  <a:pos x="21" y="84"/>
                </a:cxn>
                <a:cxn ang="0">
                  <a:pos x="12" y="71"/>
                </a:cxn>
                <a:cxn ang="0">
                  <a:pos x="9" y="54"/>
                </a:cxn>
                <a:cxn ang="0">
                  <a:pos x="12" y="37"/>
                </a:cxn>
                <a:cxn ang="0">
                  <a:pos x="21" y="24"/>
                </a:cxn>
                <a:cxn ang="0">
                  <a:pos x="32" y="14"/>
                </a:cxn>
                <a:cxn ang="0">
                  <a:pos x="46" y="11"/>
                </a:cxn>
                <a:cxn ang="0">
                  <a:pos x="60" y="14"/>
                </a:cxn>
                <a:cxn ang="0">
                  <a:pos x="72" y="24"/>
                </a:cxn>
                <a:cxn ang="0">
                  <a:pos x="79" y="37"/>
                </a:cxn>
                <a:cxn ang="0">
                  <a:pos x="82" y="54"/>
                </a:cxn>
              </a:cxnLst>
              <a:rect l="0" t="0" r="r" b="b"/>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w="9525">
              <a:noFill/>
              <a:round/>
              <a:headEnd/>
              <a:tailEnd/>
            </a:ln>
          </p:spPr>
          <p:txBody>
            <a:bodyPr/>
            <a:lstStyle/>
            <a:p>
              <a:endParaRPr lang="en-US"/>
            </a:p>
          </p:txBody>
        </p:sp>
        <p:sp>
          <p:nvSpPr>
            <p:cNvPr id="147" name="Freeform 153"/>
            <p:cNvSpPr>
              <a:spLocks noEditPoints="1"/>
            </p:cNvSpPr>
            <p:nvPr/>
          </p:nvSpPr>
          <p:spPr bwMode="auto">
            <a:xfrm>
              <a:off x="1153" y="2651"/>
              <a:ext cx="17" cy="16"/>
            </a:xfrm>
            <a:custGeom>
              <a:avLst/>
              <a:gdLst/>
              <a:ahLst/>
              <a:cxnLst>
                <a:cxn ang="0">
                  <a:pos x="81" y="39"/>
                </a:cxn>
                <a:cxn ang="0">
                  <a:pos x="75" y="21"/>
                </a:cxn>
                <a:cxn ang="0">
                  <a:pos x="64" y="8"/>
                </a:cxn>
                <a:cxn ang="0">
                  <a:pos x="49" y="1"/>
                </a:cxn>
                <a:cxn ang="0">
                  <a:pos x="33" y="1"/>
                </a:cxn>
                <a:cxn ang="0">
                  <a:pos x="18" y="8"/>
                </a:cxn>
                <a:cxn ang="0">
                  <a:pos x="7" y="21"/>
                </a:cxn>
                <a:cxn ang="0">
                  <a:pos x="0" y="39"/>
                </a:cxn>
                <a:cxn ang="0">
                  <a:pos x="0" y="58"/>
                </a:cxn>
                <a:cxn ang="0">
                  <a:pos x="7" y="76"/>
                </a:cxn>
                <a:cxn ang="0">
                  <a:pos x="18" y="90"/>
                </a:cxn>
                <a:cxn ang="0">
                  <a:pos x="33" y="97"/>
                </a:cxn>
                <a:cxn ang="0">
                  <a:pos x="49" y="97"/>
                </a:cxn>
                <a:cxn ang="0">
                  <a:pos x="64" y="90"/>
                </a:cxn>
                <a:cxn ang="0">
                  <a:pos x="75" y="76"/>
                </a:cxn>
                <a:cxn ang="0">
                  <a:pos x="81" y="58"/>
                </a:cxn>
                <a:cxn ang="0">
                  <a:pos x="73" y="49"/>
                </a:cxn>
                <a:cxn ang="0">
                  <a:pos x="70" y="63"/>
                </a:cxn>
                <a:cxn ang="0">
                  <a:pos x="63" y="75"/>
                </a:cxn>
                <a:cxn ang="0">
                  <a:pos x="53" y="84"/>
                </a:cxn>
                <a:cxn ang="0">
                  <a:pos x="41" y="86"/>
                </a:cxn>
                <a:cxn ang="0">
                  <a:pos x="29" y="84"/>
                </a:cxn>
                <a:cxn ang="0">
                  <a:pos x="19" y="75"/>
                </a:cxn>
                <a:cxn ang="0">
                  <a:pos x="11" y="63"/>
                </a:cxn>
                <a:cxn ang="0">
                  <a:pos x="9" y="49"/>
                </a:cxn>
                <a:cxn ang="0">
                  <a:pos x="11" y="34"/>
                </a:cxn>
                <a:cxn ang="0">
                  <a:pos x="19" y="22"/>
                </a:cxn>
                <a:cxn ang="0">
                  <a:pos x="29" y="14"/>
                </a:cxn>
                <a:cxn ang="0">
                  <a:pos x="41" y="10"/>
                </a:cxn>
                <a:cxn ang="0">
                  <a:pos x="53" y="14"/>
                </a:cxn>
                <a:cxn ang="0">
                  <a:pos x="63" y="22"/>
                </a:cxn>
                <a:cxn ang="0">
                  <a:pos x="70" y="34"/>
                </a:cxn>
                <a:cxn ang="0">
                  <a:pos x="73" y="49"/>
                </a:cxn>
              </a:cxnLst>
              <a:rect l="0" t="0" r="r" b="b"/>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w="9525">
              <a:noFill/>
              <a:round/>
              <a:headEnd/>
              <a:tailEnd/>
            </a:ln>
          </p:spPr>
          <p:txBody>
            <a:bodyPr/>
            <a:lstStyle/>
            <a:p>
              <a:endParaRPr lang="en-US"/>
            </a:p>
          </p:txBody>
        </p:sp>
        <p:sp>
          <p:nvSpPr>
            <p:cNvPr id="148" name="Freeform 154"/>
            <p:cNvSpPr>
              <a:spLocks noEditPoints="1"/>
            </p:cNvSpPr>
            <p:nvPr/>
          </p:nvSpPr>
          <p:spPr bwMode="auto">
            <a:xfrm>
              <a:off x="1154" y="2652"/>
              <a:ext cx="15" cy="14"/>
            </a:xfrm>
            <a:custGeom>
              <a:avLst/>
              <a:gdLst/>
              <a:ahLst/>
              <a:cxnLst>
                <a:cxn ang="0">
                  <a:pos x="72" y="34"/>
                </a:cxn>
                <a:cxn ang="0">
                  <a:pos x="67" y="19"/>
                </a:cxn>
                <a:cxn ang="0">
                  <a:pos x="57" y="7"/>
                </a:cxn>
                <a:cxn ang="0">
                  <a:pos x="44" y="1"/>
                </a:cxn>
                <a:cxn ang="0">
                  <a:pos x="30" y="1"/>
                </a:cxn>
                <a:cxn ang="0">
                  <a:pos x="17" y="7"/>
                </a:cxn>
                <a:cxn ang="0">
                  <a:pos x="6" y="19"/>
                </a:cxn>
                <a:cxn ang="0">
                  <a:pos x="1" y="34"/>
                </a:cxn>
                <a:cxn ang="0">
                  <a:pos x="1" y="51"/>
                </a:cxn>
                <a:cxn ang="0">
                  <a:pos x="6" y="67"/>
                </a:cxn>
                <a:cxn ang="0">
                  <a:pos x="17" y="79"/>
                </a:cxn>
                <a:cxn ang="0">
                  <a:pos x="30" y="85"/>
                </a:cxn>
                <a:cxn ang="0">
                  <a:pos x="44" y="85"/>
                </a:cxn>
                <a:cxn ang="0">
                  <a:pos x="57" y="79"/>
                </a:cxn>
                <a:cxn ang="0">
                  <a:pos x="67" y="67"/>
                </a:cxn>
                <a:cxn ang="0">
                  <a:pos x="72" y="51"/>
                </a:cxn>
                <a:cxn ang="0">
                  <a:pos x="64" y="43"/>
                </a:cxn>
                <a:cxn ang="0">
                  <a:pos x="62" y="55"/>
                </a:cxn>
                <a:cxn ang="0">
                  <a:pos x="56" y="66"/>
                </a:cxn>
                <a:cxn ang="0">
                  <a:pos x="48" y="73"/>
                </a:cxn>
                <a:cxn ang="0">
                  <a:pos x="37" y="75"/>
                </a:cxn>
                <a:cxn ang="0">
                  <a:pos x="27" y="73"/>
                </a:cxn>
                <a:cxn ang="0">
                  <a:pos x="18" y="66"/>
                </a:cxn>
                <a:cxn ang="0">
                  <a:pos x="12" y="55"/>
                </a:cxn>
                <a:cxn ang="0">
                  <a:pos x="10" y="43"/>
                </a:cxn>
                <a:cxn ang="0">
                  <a:pos x="12" y="30"/>
                </a:cxn>
                <a:cxn ang="0">
                  <a:pos x="18" y="20"/>
                </a:cxn>
                <a:cxn ang="0">
                  <a:pos x="27" y="13"/>
                </a:cxn>
                <a:cxn ang="0">
                  <a:pos x="37" y="10"/>
                </a:cxn>
                <a:cxn ang="0">
                  <a:pos x="48" y="13"/>
                </a:cxn>
                <a:cxn ang="0">
                  <a:pos x="56" y="20"/>
                </a:cxn>
                <a:cxn ang="0">
                  <a:pos x="62" y="30"/>
                </a:cxn>
                <a:cxn ang="0">
                  <a:pos x="64" y="43"/>
                </a:cxn>
              </a:cxnLst>
              <a:rect l="0" t="0" r="r" b="b"/>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w="9525">
              <a:noFill/>
              <a:round/>
              <a:headEnd/>
              <a:tailEnd/>
            </a:ln>
          </p:spPr>
          <p:txBody>
            <a:bodyPr/>
            <a:lstStyle/>
            <a:p>
              <a:endParaRPr lang="en-US"/>
            </a:p>
          </p:txBody>
        </p:sp>
        <p:sp>
          <p:nvSpPr>
            <p:cNvPr id="149" name="Freeform 155"/>
            <p:cNvSpPr>
              <a:spLocks noEditPoints="1"/>
            </p:cNvSpPr>
            <p:nvPr/>
          </p:nvSpPr>
          <p:spPr bwMode="auto">
            <a:xfrm>
              <a:off x="1155" y="2653"/>
              <a:ext cx="13" cy="12"/>
            </a:xfrm>
            <a:custGeom>
              <a:avLst/>
              <a:gdLst/>
              <a:ahLst/>
              <a:cxnLst>
                <a:cxn ang="0">
                  <a:pos x="63" y="32"/>
                </a:cxn>
                <a:cxn ang="0">
                  <a:pos x="58" y="17"/>
                </a:cxn>
                <a:cxn ang="0">
                  <a:pos x="50" y="8"/>
                </a:cxn>
                <a:cxn ang="0">
                  <a:pos x="38" y="2"/>
                </a:cxn>
                <a:cxn ang="0">
                  <a:pos x="26" y="2"/>
                </a:cxn>
                <a:cxn ang="0">
                  <a:pos x="15" y="8"/>
                </a:cxn>
                <a:cxn ang="0">
                  <a:pos x="6" y="17"/>
                </a:cxn>
                <a:cxn ang="0">
                  <a:pos x="0" y="32"/>
                </a:cxn>
                <a:cxn ang="0">
                  <a:pos x="0" y="46"/>
                </a:cxn>
                <a:cxn ang="0">
                  <a:pos x="6" y="60"/>
                </a:cxn>
                <a:cxn ang="0">
                  <a:pos x="15" y="70"/>
                </a:cxn>
                <a:cxn ang="0">
                  <a:pos x="26" y="76"/>
                </a:cxn>
                <a:cxn ang="0">
                  <a:pos x="38" y="76"/>
                </a:cxn>
                <a:cxn ang="0">
                  <a:pos x="50" y="70"/>
                </a:cxn>
                <a:cxn ang="0">
                  <a:pos x="58" y="60"/>
                </a:cxn>
                <a:cxn ang="0">
                  <a:pos x="63" y="46"/>
                </a:cxn>
                <a:cxn ang="0">
                  <a:pos x="55" y="39"/>
                </a:cxn>
                <a:cxn ang="0">
                  <a:pos x="53" y="50"/>
                </a:cxn>
                <a:cxn ang="0">
                  <a:pos x="48" y="58"/>
                </a:cxn>
                <a:cxn ang="0">
                  <a:pos x="41" y="64"/>
                </a:cxn>
                <a:cxn ang="0">
                  <a:pos x="32" y="65"/>
                </a:cxn>
                <a:cxn ang="0">
                  <a:pos x="23" y="64"/>
                </a:cxn>
                <a:cxn ang="0">
                  <a:pos x="16" y="58"/>
                </a:cxn>
                <a:cxn ang="0">
                  <a:pos x="11" y="50"/>
                </a:cxn>
                <a:cxn ang="0">
                  <a:pos x="10" y="39"/>
                </a:cxn>
                <a:cxn ang="0">
                  <a:pos x="11" y="28"/>
                </a:cxn>
                <a:cxn ang="0">
                  <a:pos x="16" y="20"/>
                </a:cxn>
                <a:cxn ang="0">
                  <a:pos x="23" y="14"/>
                </a:cxn>
                <a:cxn ang="0">
                  <a:pos x="32" y="11"/>
                </a:cxn>
                <a:cxn ang="0">
                  <a:pos x="41" y="14"/>
                </a:cxn>
                <a:cxn ang="0">
                  <a:pos x="48" y="20"/>
                </a:cxn>
                <a:cxn ang="0">
                  <a:pos x="53" y="28"/>
                </a:cxn>
                <a:cxn ang="0">
                  <a:pos x="55" y="39"/>
                </a:cxn>
              </a:cxnLst>
              <a:rect l="0" t="0" r="r" b="b"/>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w="9525">
              <a:noFill/>
              <a:round/>
              <a:headEnd/>
              <a:tailEnd/>
            </a:ln>
          </p:spPr>
          <p:txBody>
            <a:bodyPr/>
            <a:lstStyle/>
            <a:p>
              <a:endParaRPr lang="en-US"/>
            </a:p>
          </p:txBody>
        </p:sp>
        <p:sp>
          <p:nvSpPr>
            <p:cNvPr id="150" name="Freeform 156"/>
            <p:cNvSpPr>
              <a:spLocks noEditPoints="1"/>
            </p:cNvSpPr>
            <p:nvPr/>
          </p:nvSpPr>
          <p:spPr bwMode="auto">
            <a:xfrm>
              <a:off x="1156" y="2654"/>
              <a:ext cx="11" cy="11"/>
            </a:xfrm>
            <a:custGeom>
              <a:avLst/>
              <a:gdLst/>
              <a:ahLst/>
              <a:cxnLst>
                <a:cxn ang="0">
                  <a:pos x="54" y="27"/>
                </a:cxn>
                <a:cxn ang="0">
                  <a:pos x="49" y="15"/>
                </a:cxn>
                <a:cxn ang="0">
                  <a:pos x="42" y="6"/>
                </a:cxn>
                <a:cxn ang="0">
                  <a:pos x="33" y="2"/>
                </a:cxn>
                <a:cxn ang="0">
                  <a:pos x="22" y="2"/>
                </a:cxn>
                <a:cxn ang="0">
                  <a:pos x="12" y="6"/>
                </a:cxn>
                <a:cxn ang="0">
                  <a:pos x="5" y="15"/>
                </a:cxn>
                <a:cxn ang="0">
                  <a:pos x="1" y="27"/>
                </a:cxn>
                <a:cxn ang="0">
                  <a:pos x="1" y="39"/>
                </a:cxn>
                <a:cxn ang="0">
                  <a:pos x="5" y="51"/>
                </a:cxn>
                <a:cxn ang="0">
                  <a:pos x="12" y="59"/>
                </a:cxn>
                <a:cxn ang="0">
                  <a:pos x="22" y="64"/>
                </a:cxn>
                <a:cxn ang="0">
                  <a:pos x="33" y="64"/>
                </a:cxn>
                <a:cxn ang="0">
                  <a:pos x="42" y="59"/>
                </a:cxn>
                <a:cxn ang="0">
                  <a:pos x="49" y="51"/>
                </a:cxn>
                <a:cxn ang="0">
                  <a:pos x="54" y="39"/>
                </a:cxn>
                <a:cxn ang="0">
                  <a:pos x="45" y="33"/>
                </a:cxn>
                <a:cxn ang="0">
                  <a:pos x="44" y="41"/>
                </a:cxn>
                <a:cxn ang="0">
                  <a:pos x="40" y="48"/>
                </a:cxn>
                <a:cxn ang="0">
                  <a:pos x="34" y="53"/>
                </a:cxn>
                <a:cxn ang="0">
                  <a:pos x="27" y="54"/>
                </a:cxn>
                <a:cxn ang="0">
                  <a:pos x="20" y="53"/>
                </a:cxn>
                <a:cxn ang="0">
                  <a:pos x="14" y="48"/>
                </a:cxn>
                <a:cxn ang="0">
                  <a:pos x="11" y="41"/>
                </a:cxn>
                <a:cxn ang="0">
                  <a:pos x="9" y="33"/>
                </a:cxn>
                <a:cxn ang="0">
                  <a:pos x="11" y="24"/>
                </a:cxn>
                <a:cxn ang="0">
                  <a:pos x="14" y="17"/>
                </a:cxn>
                <a:cxn ang="0">
                  <a:pos x="20" y="12"/>
                </a:cxn>
                <a:cxn ang="0">
                  <a:pos x="27" y="11"/>
                </a:cxn>
                <a:cxn ang="0">
                  <a:pos x="34" y="12"/>
                </a:cxn>
                <a:cxn ang="0">
                  <a:pos x="40" y="17"/>
                </a:cxn>
                <a:cxn ang="0">
                  <a:pos x="44" y="24"/>
                </a:cxn>
                <a:cxn ang="0">
                  <a:pos x="45" y="33"/>
                </a:cxn>
              </a:cxnLst>
              <a:rect l="0" t="0" r="r" b="b"/>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w="9525">
              <a:noFill/>
              <a:round/>
              <a:headEnd/>
              <a:tailEnd/>
            </a:ln>
          </p:spPr>
          <p:txBody>
            <a:bodyPr/>
            <a:lstStyle/>
            <a:p>
              <a:endParaRPr lang="en-US"/>
            </a:p>
          </p:txBody>
        </p:sp>
        <p:sp>
          <p:nvSpPr>
            <p:cNvPr id="151" name="Freeform 157"/>
            <p:cNvSpPr>
              <a:spLocks noEditPoints="1"/>
            </p:cNvSpPr>
            <p:nvPr/>
          </p:nvSpPr>
          <p:spPr bwMode="auto">
            <a:xfrm>
              <a:off x="1157" y="2655"/>
              <a:ext cx="9" cy="9"/>
            </a:xfrm>
            <a:custGeom>
              <a:avLst/>
              <a:gdLst/>
              <a:ahLst/>
              <a:cxnLst>
                <a:cxn ang="0">
                  <a:pos x="44" y="22"/>
                </a:cxn>
                <a:cxn ang="0">
                  <a:pos x="41" y="12"/>
                </a:cxn>
                <a:cxn ang="0">
                  <a:pos x="35" y="5"/>
                </a:cxn>
                <a:cxn ang="0">
                  <a:pos x="27" y="1"/>
                </a:cxn>
                <a:cxn ang="0">
                  <a:pos x="18" y="1"/>
                </a:cxn>
                <a:cxn ang="0">
                  <a:pos x="10" y="5"/>
                </a:cxn>
                <a:cxn ang="0">
                  <a:pos x="3" y="12"/>
                </a:cxn>
                <a:cxn ang="0">
                  <a:pos x="0" y="22"/>
                </a:cxn>
                <a:cxn ang="0">
                  <a:pos x="0" y="34"/>
                </a:cxn>
                <a:cxn ang="0">
                  <a:pos x="3" y="43"/>
                </a:cxn>
                <a:cxn ang="0">
                  <a:pos x="10" y="51"/>
                </a:cxn>
                <a:cxn ang="0">
                  <a:pos x="18" y="54"/>
                </a:cxn>
                <a:cxn ang="0">
                  <a:pos x="27" y="54"/>
                </a:cxn>
                <a:cxn ang="0">
                  <a:pos x="35" y="51"/>
                </a:cxn>
                <a:cxn ang="0">
                  <a:pos x="41" y="43"/>
                </a:cxn>
                <a:cxn ang="0">
                  <a:pos x="44" y="34"/>
                </a:cxn>
                <a:cxn ang="0">
                  <a:pos x="36" y="28"/>
                </a:cxn>
                <a:cxn ang="0">
                  <a:pos x="35" y="34"/>
                </a:cxn>
                <a:cxn ang="0">
                  <a:pos x="32" y="40"/>
                </a:cxn>
                <a:cxn ang="0">
                  <a:pos x="27" y="42"/>
                </a:cxn>
                <a:cxn ang="0">
                  <a:pos x="22" y="43"/>
                </a:cxn>
                <a:cxn ang="0">
                  <a:pos x="17" y="42"/>
                </a:cxn>
                <a:cxn ang="0">
                  <a:pos x="13" y="40"/>
                </a:cxn>
                <a:cxn ang="0">
                  <a:pos x="10" y="34"/>
                </a:cxn>
                <a:cxn ang="0">
                  <a:pos x="9" y="28"/>
                </a:cxn>
                <a:cxn ang="0">
                  <a:pos x="10" y="22"/>
                </a:cxn>
                <a:cxn ang="0">
                  <a:pos x="13" y="16"/>
                </a:cxn>
                <a:cxn ang="0">
                  <a:pos x="17" y="13"/>
                </a:cxn>
                <a:cxn ang="0">
                  <a:pos x="22" y="11"/>
                </a:cxn>
                <a:cxn ang="0">
                  <a:pos x="27" y="13"/>
                </a:cxn>
                <a:cxn ang="0">
                  <a:pos x="32" y="16"/>
                </a:cxn>
                <a:cxn ang="0">
                  <a:pos x="35" y="22"/>
                </a:cxn>
                <a:cxn ang="0">
                  <a:pos x="36" y="28"/>
                </a:cxn>
              </a:cxnLst>
              <a:rect l="0" t="0" r="r" b="b"/>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w="9525">
              <a:noFill/>
              <a:round/>
              <a:headEnd/>
              <a:tailEnd/>
            </a:ln>
          </p:spPr>
          <p:txBody>
            <a:bodyPr/>
            <a:lstStyle/>
            <a:p>
              <a:endParaRPr lang="en-US"/>
            </a:p>
          </p:txBody>
        </p:sp>
        <p:sp>
          <p:nvSpPr>
            <p:cNvPr id="152" name="Freeform 158"/>
            <p:cNvSpPr>
              <a:spLocks noEditPoints="1"/>
            </p:cNvSpPr>
            <p:nvPr/>
          </p:nvSpPr>
          <p:spPr bwMode="auto">
            <a:xfrm>
              <a:off x="1158" y="2656"/>
              <a:ext cx="7" cy="7"/>
            </a:xfrm>
            <a:custGeom>
              <a:avLst/>
              <a:gdLst/>
              <a:ahLst/>
              <a:cxnLst>
                <a:cxn ang="0">
                  <a:pos x="36" y="17"/>
                </a:cxn>
                <a:cxn ang="0">
                  <a:pos x="33" y="10"/>
                </a:cxn>
                <a:cxn ang="0">
                  <a:pos x="28" y="4"/>
                </a:cxn>
                <a:cxn ang="0">
                  <a:pos x="22" y="0"/>
                </a:cxn>
                <a:cxn ang="0">
                  <a:pos x="14" y="0"/>
                </a:cxn>
                <a:cxn ang="0">
                  <a:pos x="8" y="4"/>
                </a:cxn>
                <a:cxn ang="0">
                  <a:pos x="3" y="10"/>
                </a:cxn>
                <a:cxn ang="0">
                  <a:pos x="0" y="17"/>
                </a:cxn>
                <a:cxn ang="0">
                  <a:pos x="0" y="27"/>
                </a:cxn>
                <a:cxn ang="0">
                  <a:pos x="3" y="34"/>
                </a:cxn>
                <a:cxn ang="0">
                  <a:pos x="8" y="40"/>
                </a:cxn>
                <a:cxn ang="0">
                  <a:pos x="14" y="43"/>
                </a:cxn>
                <a:cxn ang="0">
                  <a:pos x="22" y="43"/>
                </a:cxn>
                <a:cxn ang="0">
                  <a:pos x="28" y="40"/>
                </a:cxn>
                <a:cxn ang="0">
                  <a:pos x="33" y="34"/>
                </a:cxn>
                <a:cxn ang="0">
                  <a:pos x="36" y="27"/>
                </a:cxn>
                <a:cxn ang="0">
                  <a:pos x="27" y="22"/>
                </a:cxn>
                <a:cxn ang="0">
                  <a:pos x="26" y="25"/>
                </a:cxn>
                <a:cxn ang="0">
                  <a:pos x="24" y="29"/>
                </a:cxn>
                <a:cxn ang="0">
                  <a:pos x="22" y="31"/>
                </a:cxn>
                <a:cxn ang="0">
                  <a:pos x="18" y="33"/>
                </a:cxn>
                <a:cxn ang="0">
                  <a:pos x="15" y="31"/>
                </a:cxn>
                <a:cxn ang="0">
                  <a:pos x="12" y="29"/>
                </a:cxn>
                <a:cxn ang="0">
                  <a:pos x="10" y="25"/>
                </a:cxn>
                <a:cxn ang="0">
                  <a:pos x="9" y="22"/>
                </a:cxn>
                <a:cxn ang="0">
                  <a:pos x="10" y="17"/>
                </a:cxn>
                <a:cxn ang="0">
                  <a:pos x="12" y="15"/>
                </a:cxn>
                <a:cxn ang="0">
                  <a:pos x="15" y="12"/>
                </a:cxn>
                <a:cxn ang="0">
                  <a:pos x="18" y="11"/>
                </a:cxn>
                <a:cxn ang="0">
                  <a:pos x="22" y="12"/>
                </a:cxn>
                <a:cxn ang="0">
                  <a:pos x="24" y="15"/>
                </a:cxn>
                <a:cxn ang="0">
                  <a:pos x="26" y="17"/>
                </a:cxn>
                <a:cxn ang="0">
                  <a:pos x="27" y="22"/>
                </a:cxn>
              </a:cxnLst>
              <a:rect l="0" t="0" r="r" b="b"/>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w="9525">
              <a:noFill/>
              <a:round/>
              <a:headEnd/>
              <a:tailEnd/>
            </a:ln>
          </p:spPr>
          <p:txBody>
            <a:bodyPr/>
            <a:lstStyle/>
            <a:p>
              <a:endParaRPr lang="en-US"/>
            </a:p>
          </p:txBody>
        </p:sp>
        <p:sp>
          <p:nvSpPr>
            <p:cNvPr id="153" name="Freeform 159"/>
            <p:cNvSpPr>
              <a:spLocks/>
            </p:cNvSpPr>
            <p:nvPr/>
          </p:nvSpPr>
          <p:spPr bwMode="auto">
            <a:xfrm>
              <a:off x="1159" y="2657"/>
              <a:ext cx="5" cy="5"/>
            </a:xfrm>
            <a:custGeom>
              <a:avLst/>
              <a:gdLst/>
              <a:ahLst/>
              <a:cxnLst>
                <a:cxn ang="0">
                  <a:pos x="27" y="17"/>
                </a:cxn>
                <a:cxn ang="0">
                  <a:pos x="26" y="13"/>
                </a:cxn>
                <a:cxn ang="0">
                  <a:pos x="26" y="11"/>
                </a:cxn>
                <a:cxn ang="0">
                  <a:pos x="24" y="7"/>
                </a:cxn>
                <a:cxn ang="0">
                  <a:pos x="23" y="5"/>
                </a:cxn>
                <a:cxn ang="0">
                  <a:pos x="21" y="4"/>
                </a:cxn>
                <a:cxn ang="0">
                  <a:pos x="18" y="2"/>
                </a:cxn>
                <a:cxn ang="0">
                  <a:pos x="16" y="1"/>
                </a:cxn>
                <a:cxn ang="0">
                  <a:pos x="13" y="0"/>
                </a:cxn>
                <a:cxn ang="0">
                  <a:pos x="10" y="1"/>
                </a:cxn>
                <a:cxn ang="0">
                  <a:pos x="8" y="2"/>
                </a:cxn>
                <a:cxn ang="0">
                  <a:pos x="6" y="4"/>
                </a:cxn>
                <a:cxn ang="0">
                  <a:pos x="4" y="5"/>
                </a:cxn>
                <a:cxn ang="0">
                  <a:pos x="2" y="7"/>
                </a:cxn>
                <a:cxn ang="0">
                  <a:pos x="1" y="11"/>
                </a:cxn>
                <a:cxn ang="0">
                  <a:pos x="0" y="13"/>
                </a:cxn>
                <a:cxn ang="0">
                  <a:pos x="0" y="17"/>
                </a:cxn>
                <a:cxn ang="0">
                  <a:pos x="0" y="20"/>
                </a:cxn>
                <a:cxn ang="0">
                  <a:pos x="1" y="23"/>
                </a:cxn>
                <a:cxn ang="0">
                  <a:pos x="2" y="26"/>
                </a:cxn>
                <a:cxn ang="0">
                  <a:pos x="4" y="29"/>
                </a:cxn>
                <a:cxn ang="0">
                  <a:pos x="6" y="30"/>
                </a:cxn>
                <a:cxn ang="0">
                  <a:pos x="8" y="31"/>
                </a:cxn>
                <a:cxn ang="0">
                  <a:pos x="10" y="32"/>
                </a:cxn>
                <a:cxn ang="0">
                  <a:pos x="13" y="32"/>
                </a:cxn>
                <a:cxn ang="0">
                  <a:pos x="16" y="32"/>
                </a:cxn>
                <a:cxn ang="0">
                  <a:pos x="18" y="31"/>
                </a:cxn>
                <a:cxn ang="0">
                  <a:pos x="21" y="30"/>
                </a:cxn>
                <a:cxn ang="0">
                  <a:pos x="23" y="29"/>
                </a:cxn>
                <a:cxn ang="0">
                  <a:pos x="24" y="26"/>
                </a:cxn>
                <a:cxn ang="0">
                  <a:pos x="26" y="23"/>
                </a:cxn>
                <a:cxn ang="0">
                  <a:pos x="26" y="20"/>
                </a:cxn>
                <a:cxn ang="0">
                  <a:pos x="27" y="17"/>
                </a:cxn>
              </a:cxnLst>
              <a:rect l="0" t="0" r="r" b="b"/>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w="9525">
              <a:noFill/>
              <a:round/>
              <a:headEnd/>
              <a:tailEnd/>
            </a:ln>
          </p:spPr>
          <p:txBody>
            <a:bodyPr/>
            <a:lstStyle/>
            <a:p>
              <a:endParaRPr lang="en-US"/>
            </a:p>
          </p:txBody>
        </p:sp>
        <p:sp>
          <p:nvSpPr>
            <p:cNvPr id="154" name="Freeform 160"/>
            <p:cNvSpPr>
              <a:spLocks/>
            </p:cNvSpPr>
            <p:nvPr/>
          </p:nvSpPr>
          <p:spPr bwMode="auto">
            <a:xfrm>
              <a:off x="1160" y="2658"/>
              <a:ext cx="3" cy="3"/>
            </a:xfrm>
            <a:custGeom>
              <a:avLst/>
              <a:gdLst/>
              <a:ahLst/>
              <a:cxnLst>
                <a:cxn ang="0">
                  <a:pos x="18" y="11"/>
                </a:cxn>
                <a:cxn ang="0">
                  <a:pos x="18" y="8"/>
                </a:cxn>
                <a:cxn ang="0">
                  <a:pos x="17" y="6"/>
                </a:cxn>
                <a:cxn ang="0">
                  <a:pos x="17" y="5"/>
                </a:cxn>
                <a:cxn ang="0">
                  <a:pos x="15" y="4"/>
                </a:cxn>
                <a:cxn ang="0">
                  <a:pos x="14" y="2"/>
                </a:cxn>
                <a:cxn ang="0">
                  <a:pos x="13" y="1"/>
                </a:cxn>
                <a:cxn ang="0">
                  <a:pos x="11" y="0"/>
                </a:cxn>
                <a:cxn ang="0">
                  <a:pos x="9" y="0"/>
                </a:cxn>
                <a:cxn ang="0">
                  <a:pos x="7" y="0"/>
                </a:cxn>
                <a:cxn ang="0">
                  <a:pos x="6" y="1"/>
                </a:cxn>
                <a:cxn ang="0">
                  <a:pos x="4" y="2"/>
                </a:cxn>
                <a:cxn ang="0">
                  <a:pos x="3" y="4"/>
                </a:cxn>
                <a:cxn ang="0">
                  <a:pos x="2" y="5"/>
                </a:cxn>
                <a:cxn ang="0">
                  <a:pos x="1" y="6"/>
                </a:cxn>
                <a:cxn ang="0">
                  <a:pos x="0" y="8"/>
                </a:cxn>
                <a:cxn ang="0">
                  <a:pos x="0" y="11"/>
                </a:cxn>
                <a:cxn ang="0">
                  <a:pos x="0" y="13"/>
                </a:cxn>
                <a:cxn ang="0">
                  <a:pos x="1" y="14"/>
                </a:cxn>
                <a:cxn ang="0">
                  <a:pos x="2" y="17"/>
                </a:cxn>
                <a:cxn ang="0">
                  <a:pos x="3" y="18"/>
                </a:cxn>
                <a:cxn ang="0">
                  <a:pos x="4" y="19"/>
                </a:cxn>
                <a:cxn ang="0">
                  <a:pos x="6" y="20"/>
                </a:cxn>
                <a:cxn ang="0">
                  <a:pos x="7" y="22"/>
                </a:cxn>
                <a:cxn ang="0">
                  <a:pos x="9" y="22"/>
                </a:cxn>
                <a:cxn ang="0">
                  <a:pos x="11" y="22"/>
                </a:cxn>
                <a:cxn ang="0">
                  <a:pos x="13" y="20"/>
                </a:cxn>
                <a:cxn ang="0">
                  <a:pos x="14" y="19"/>
                </a:cxn>
                <a:cxn ang="0">
                  <a:pos x="15" y="18"/>
                </a:cxn>
                <a:cxn ang="0">
                  <a:pos x="17" y="17"/>
                </a:cxn>
                <a:cxn ang="0">
                  <a:pos x="17" y="14"/>
                </a:cxn>
                <a:cxn ang="0">
                  <a:pos x="18" y="13"/>
                </a:cxn>
                <a:cxn ang="0">
                  <a:pos x="18" y="11"/>
                </a:cxn>
              </a:cxnLst>
              <a:rect l="0" t="0" r="r" b="b"/>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w="9525">
              <a:noFill/>
              <a:round/>
              <a:headEnd/>
              <a:tailEnd/>
            </a:ln>
          </p:spPr>
          <p:txBody>
            <a:bodyPr/>
            <a:lstStyle/>
            <a:p>
              <a:endParaRPr lang="en-US"/>
            </a:p>
          </p:txBody>
        </p:sp>
        <p:sp>
          <p:nvSpPr>
            <p:cNvPr id="155" name="Freeform 161"/>
            <p:cNvSpPr>
              <a:spLocks/>
            </p:cNvSpPr>
            <p:nvPr/>
          </p:nvSpPr>
          <p:spPr bwMode="auto">
            <a:xfrm>
              <a:off x="1161" y="2658"/>
              <a:ext cx="2" cy="2"/>
            </a:xfrm>
            <a:custGeom>
              <a:avLst/>
              <a:gdLst/>
              <a:ahLst/>
              <a:cxnLst>
                <a:cxn ang="0">
                  <a:pos x="9" y="6"/>
                </a:cxn>
                <a:cxn ang="0">
                  <a:pos x="9" y="5"/>
                </a:cxn>
                <a:cxn ang="0">
                  <a:pos x="8" y="3"/>
                </a:cxn>
                <a:cxn ang="0">
                  <a:pos x="8" y="2"/>
                </a:cxn>
                <a:cxn ang="0">
                  <a:pos x="7" y="2"/>
                </a:cxn>
                <a:cxn ang="0">
                  <a:pos x="7" y="1"/>
                </a:cxn>
                <a:cxn ang="0">
                  <a:pos x="6" y="1"/>
                </a:cxn>
                <a:cxn ang="0">
                  <a:pos x="5" y="1"/>
                </a:cxn>
                <a:cxn ang="0">
                  <a:pos x="4" y="0"/>
                </a:cxn>
                <a:cxn ang="0">
                  <a:pos x="3" y="1"/>
                </a:cxn>
                <a:cxn ang="0">
                  <a:pos x="2" y="1"/>
                </a:cxn>
                <a:cxn ang="0">
                  <a:pos x="2" y="1"/>
                </a:cxn>
                <a:cxn ang="0">
                  <a:pos x="1" y="2"/>
                </a:cxn>
                <a:cxn ang="0">
                  <a:pos x="0" y="2"/>
                </a:cxn>
                <a:cxn ang="0">
                  <a:pos x="0" y="3"/>
                </a:cxn>
                <a:cxn ang="0">
                  <a:pos x="0" y="5"/>
                </a:cxn>
                <a:cxn ang="0">
                  <a:pos x="0" y="6"/>
                </a:cxn>
                <a:cxn ang="0">
                  <a:pos x="0" y="7"/>
                </a:cxn>
                <a:cxn ang="0">
                  <a:pos x="0" y="8"/>
                </a:cxn>
                <a:cxn ang="0">
                  <a:pos x="0" y="8"/>
                </a:cxn>
                <a:cxn ang="0">
                  <a:pos x="1" y="9"/>
                </a:cxn>
                <a:cxn ang="0">
                  <a:pos x="2" y="11"/>
                </a:cxn>
                <a:cxn ang="0">
                  <a:pos x="2" y="11"/>
                </a:cxn>
                <a:cxn ang="0">
                  <a:pos x="3" y="11"/>
                </a:cxn>
                <a:cxn ang="0">
                  <a:pos x="4" y="11"/>
                </a:cxn>
                <a:cxn ang="0">
                  <a:pos x="5" y="11"/>
                </a:cxn>
                <a:cxn ang="0">
                  <a:pos x="6" y="11"/>
                </a:cxn>
                <a:cxn ang="0">
                  <a:pos x="7" y="11"/>
                </a:cxn>
                <a:cxn ang="0">
                  <a:pos x="7" y="9"/>
                </a:cxn>
                <a:cxn ang="0">
                  <a:pos x="8" y="8"/>
                </a:cxn>
                <a:cxn ang="0">
                  <a:pos x="8" y="8"/>
                </a:cxn>
                <a:cxn ang="0">
                  <a:pos x="9" y="7"/>
                </a:cxn>
                <a:cxn ang="0">
                  <a:pos x="9" y="6"/>
                </a:cxn>
              </a:cxnLst>
              <a:rect l="0" t="0" r="r" b="b"/>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2" y="1"/>
                  </a:lnTo>
                  <a:lnTo>
                    <a:pt x="1" y="2"/>
                  </a:lnTo>
                  <a:lnTo>
                    <a:pt x="0" y="2"/>
                  </a:lnTo>
                  <a:lnTo>
                    <a:pt x="0" y="3"/>
                  </a:lnTo>
                  <a:lnTo>
                    <a:pt x="0" y="5"/>
                  </a:lnTo>
                  <a:lnTo>
                    <a:pt x="0" y="6"/>
                  </a:lnTo>
                  <a:lnTo>
                    <a:pt x="0" y="7"/>
                  </a:lnTo>
                  <a:lnTo>
                    <a:pt x="0" y="8"/>
                  </a:lnTo>
                  <a:lnTo>
                    <a:pt x="0" y="8"/>
                  </a:lnTo>
                  <a:lnTo>
                    <a:pt x="1" y="9"/>
                  </a:lnTo>
                  <a:lnTo>
                    <a:pt x="2" y="11"/>
                  </a:lnTo>
                  <a:lnTo>
                    <a:pt x="2" y="11"/>
                  </a:lnTo>
                  <a:lnTo>
                    <a:pt x="3" y="11"/>
                  </a:lnTo>
                  <a:lnTo>
                    <a:pt x="4" y="11"/>
                  </a:lnTo>
                  <a:lnTo>
                    <a:pt x="5" y="11"/>
                  </a:lnTo>
                  <a:lnTo>
                    <a:pt x="6" y="11"/>
                  </a:lnTo>
                  <a:lnTo>
                    <a:pt x="7" y="11"/>
                  </a:lnTo>
                  <a:lnTo>
                    <a:pt x="7" y="9"/>
                  </a:lnTo>
                  <a:lnTo>
                    <a:pt x="8" y="8"/>
                  </a:lnTo>
                  <a:lnTo>
                    <a:pt x="8" y="8"/>
                  </a:lnTo>
                  <a:lnTo>
                    <a:pt x="9" y="7"/>
                  </a:lnTo>
                  <a:lnTo>
                    <a:pt x="9" y="6"/>
                  </a:lnTo>
                  <a:close/>
                </a:path>
              </a:pathLst>
            </a:custGeom>
            <a:solidFill>
              <a:srgbClr val="FEFEC8"/>
            </a:solidFill>
            <a:ln w="9525">
              <a:noFill/>
              <a:round/>
              <a:headEnd/>
              <a:tailEnd/>
            </a:ln>
          </p:spPr>
          <p:txBody>
            <a:bodyPr/>
            <a:lstStyle/>
            <a:p>
              <a:endParaRPr lang="en-US"/>
            </a:p>
          </p:txBody>
        </p:sp>
        <p:sp>
          <p:nvSpPr>
            <p:cNvPr id="156" name="Freeform 162"/>
            <p:cNvSpPr>
              <a:spLocks/>
            </p:cNvSpPr>
            <p:nvPr/>
          </p:nvSpPr>
          <p:spPr bwMode="auto">
            <a:xfrm>
              <a:off x="1043" y="2596"/>
              <a:ext cx="44" cy="47"/>
            </a:xfrm>
            <a:custGeom>
              <a:avLst/>
              <a:gdLst/>
              <a:ahLst/>
              <a:cxnLst>
                <a:cxn ang="0">
                  <a:pos x="185" y="0"/>
                </a:cxn>
                <a:cxn ang="0">
                  <a:pos x="0" y="48"/>
                </a:cxn>
                <a:cxn ang="0">
                  <a:pos x="58" y="260"/>
                </a:cxn>
                <a:cxn ang="0">
                  <a:pos x="94" y="284"/>
                </a:cxn>
                <a:cxn ang="0">
                  <a:pos x="220" y="23"/>
                </a:cxn>
                <a:cxn ang="0">
                  <a:pos x="185" y="0"/>
                </a:cxn>
              </a:cxnLst>
              <a:rect l="0" t="0" r="r" b="b"/>
              <a:pathLst>
                <a:path w="220" h="284">
                  <a:moveTo>
                    <a:pt x="185" y="0"/>
                  </a:moveTo>
                  <a:lnTo>
                    <a:pt x="0" y="48"/>
                  </a:lnTo>
                  <a:lnTo>
                    <a:pt x="58" y="260"/>
                  </a:lnTo>
                  <a:lnTo>
                    <a:pt x="94" y="284"/>
                  </a:lnTo>
                  <a:lnTo>
                    <a:pt x="220" y="23"/>
                  </a:lnTo>
                  <a:lnTo>
                    <a:pt x="185" y="0"/>
                  </a:lnTo>
                  <a:close/>
                </a:path>
              </a:pathLst>
            </a:custGeom>
            <a:solidFill>
              <a:srgbClr val="C2C2C1"/>
            </a:solidFill>
            <a:ln w="9525">
              <a:noFill/>
              <a:round/>
              <a:headEnd/>
              <a:tailEnd/>
            </a:ln>
          </p:spPr>
          <p:txBody>
            <a:bodyPr/>
            <a:lstStyle/>
            <a:p>
              <a:endParaRPr lang="en-US"/>
            </a:p>
          </p:txBody>
        </p:sp>
        <p:sp>
          <p:nvSpPr>
            <p:cNvPr id="157" name="Freeform 163"/>
            <p:cNvSpPr>
              <a:spLocks/>
            </p:cNvSpPr>
            <p:nvPr/>
          </p:nvSpPr>
          <p:spPr bwMode="auto">
            <a:xfrm>
              <a:off x="1043" y="2596"/>
              <a:ext cx="44" cy="26"/>
            </a:xfrm>
            <a:custGeom>
              <a:avLst/>
              <a:gdLst/>
              <a:ahLst/>
              <a:cxnLst>
                <a:cxn ang="0">
                  <a:pos x="186" y="0"/>
                </a:cxn>
                <a:cxn ang="0">
                  <a:pos x="0" y="48"/>
                </a:cxn>
                <a:cxn ang="0">
                  <a:pos x="157" y="157"/>
                </a:cxn>
                <a:cxn ang="0">
                  <a:pos x="222" y="24"/>
                </a:cxn>
                <a:cxn ang="0">
                  <a:pos x="186" y="0"/>
                </a:cxn>
              </a:cxnLst>
              <a:rect l="0" t="0" r="r" b="b"/>
              <a:pathLst>
                <a:path w="222" h="157">
                  <a:moveTo>
                    <a:pt x="186" y="0"/>
                  </a:moveTo>
                  <a:lnTo>
                    <a:pt x="0" y="48"/>
                  </a:lnTo>
                  <a:lnTo>
                    <a:pt x="157" y="157"/>
                  </a:lnTo>
                  <a:lnTo>
                    <a:pt x="222" y="24"/>
                  </a:lnTo>
                  <a:lnTo>
                    <a:pt x="186" y="0"/>
                  </a:lnTo>
                  <a:close/>
                </a:path>
              </a:pathLst>
            </a:custGeom>
            <a:solidFill>
              <a:srgbClr val="EBECEE"/>
            </a:solidFill>
            <a:ln w="9525">
              <a:noFill/>
              <a:round/>
              <a:headEnd/>
              <a:tailEnd/>
            </a:ln>
          </p:spPr>
          <p:txBody>
            <a:bodyPr/>
            <a:lstStyle/>
            <a:p>
              <a:endParaRPr lang="en-US"/>
            </a:p>
          </p:txBody>
        </p:sp>
        <p:sp>
          <p:nvSpPr>
            <p:cNvPr id="158" name="Freeform 164"/>
            <p:cNvSpPr>
              <a:spLocks/>
            </p:cNvSpPr>
            <p:nvPr/>
          </p:nvSpPr>
          <p:spPr bwMode="auto">
            <a:xfrm>
              <a:off x="1043" y="2601"/>
              <a:ext cx="13" cy="15"/>
            </a:xfrm>
            <a:custGeom>
              <a:avLst/>
              <a:gdLst/>
              <a:ahLst/>
              <a:cxnLst>
                <a:cxn ang="0">
                  <a:pos x="63" y="0"/>
                </a:cxn>
                <a:cxn ang="0">
                  <a:pos x="0" y="16"/>
                </a:cxn>
                <a:cxn ang="0">
                  <a:pos x="20" y="89"/>
                </a:cxn>
                <a:cxn ang="0">
                  <a:pos x="63" y="0"/>
                </a:cxn>
              </a:cxnLst>
              <a:rect l="0" t="0" r="r" b="b"/>
              <a:pathLst>
                <a:path w="63" h="89">
                  <a:moveTo>
                    <a:pt x="63" y="0"/>
                  </a:moveTo>
                  <a:lnTo>
                    <a:pt x="0" y="16"/>
                  </a:lnTo>
                  <a:lnTo>
                    <a:pt x="20" y="89"/>
                  </a:lnTo>
                  <a:lnTo>
                    <a:pt x="63" y="0"/>
                  </a:lnTo>
                  <a:close/>
                </a:path>
              </a:pathLst>
            </a:custGeom>
            <a:solidFill>
              <a:srgbClr val="A9A9A8"/>
            </a:solidFill>
            <a:ln w="9525">
              <a:noFill/>
              <a:round/>
              <a:headEnd/>
              <a:tailEnd/>
            </a:ln>
          </p:spPr>
          <p:txBody>
            <a:bodyPr/>
            <a:lstStyle/>
            <a:p>
              <a:endParaRPr lang="en-US"/>
            </a:p>
          </p:txBody>
        </p:sp>
        <p:sp>
          <p:nvSpPr>
            <p:cNvPr id="159" name="Freeform 165"/>
            <p:cNvSpPr>
              <a:spLocks/>
            </p:cNvSpPr>
            <p:nvPr/>
          </p:nvSpPr>
          <p:spPr bwMode="auto">
            <a:xfrm>
              <a:off x="1043" y="2601"/>
              <a:ext cx="13" cy="8"/>
            </a:xfrm>
            <a:custGeom>
              <a:avLst/>
              <a:gdLst/>
              <a:ahLst/>
              <a:cxnLst>
                <a:cxn ang="0">
                  <a:pos x="63" y="0"/>
                </a:cxn>
                <a:cxn ang="0">
                  <a:pos x="0" y="16"/>
                </a:cxn>
                <a:cxn ang="0">
                  <a:pos x="41" y="46"/>
                </a:cxn>
                <a:cxn ang="0">
                  <a:pos x="63" y="0"/>
                </a:cxn>
              </a:cxnLst>
              <a:rect l="0" t="0" r="r" b="b"/>
              <a:pathLst>
                <a:path w="63" h="46">
                  <a:moveTo>
                    <a:pt x="63" y="0"/>
                  </a:moveTo>
                  <a:lnTo>
                    <a:pt x="0" y="16"/>
                  </a:lnTo>
                  <a:lnTo>
                    <a:pt x="41" y="46"/>
                  </a:lnTo>
                  <a:lnTo>
                    <a:pt x="63" y="0"/>
                  </a:lnTo>
                  <a:close/>
                </a:path>
              </a:pathLst>
            </a:custGeom>
            <a:solidFill>
              <a:srgbClr val="DEDDDD"/>
            </a:solidFill>
            <a:ln w="9525">
              <a:noFill/>
              <a:round/>
              <a:headEnd/>
              <a:tailEnd/>
            </a:ln>
          </p:spPr>
          <p:txBody>
            <a:bodyPr/>
            <a:lstStyle/>
            <a:p>
              <a:endParaRPr lang="en-US"/>
            </a:p>
          </p:txBody>
        </p:sp>
        <p:sp>
          <p:nvSpPr>
            <p:cNvPr id="160" name="Freeform 166"/>
            <p:cNvSpPr>
              <a:spLocks/>
            </p:cNvSpPr>
            <p:nvPr/>
          </p:nvSpPr>
          <p:spPr bwMode="auto">
            <a:xfrm>
              <a:off x="1078" y="2596"/>
              <a:ext cx="93" cy="63"/>
            </a:xfrm>
            <a:custGeom>
              <a:avLst/>
              <a:gdLst/>
              <a:ahLst/>
              <a:cxnLst>
                <a:cxn ang="0">
                  <a:pos x="8" y="0"/>
                </a:cxn>
                <a:cxn ang="0">
                  <a:pos x="0" y="79"/>
                </a:cxn>
                <a:cxn ang="0">
                  <a:pos x="432" y="376"/>
                </a:cxn>
                <a:cxn ang="0">
                  <a:pos x="463" y="311"/>
                </a:cxn>
                <a:cxn ang="0">
                  <a:pos x="8" y="0"/>
                </a:cxn>
              </a:cxnLst>
              <a:rect l="0" t="0" r="r" b="b"/>
              <a:pathLst>
                <a:path w="463" h="376">
                  <a:moveTo>
                    <a:pt x="8" y="0"/>
                  </a:moveTo>
                  <a:lnTo>
                    <a:pt x="0" y="79"/>
                  </a:lnTo>
                  <a:lnTo>
                    <a:pt x="432" y="376"/>
                  </a:lnTo>
                  <a:lnTo>
                    <a:pt x="463" y="311"/>
                  </a:lnTo>
                  <a:lnTo>
                    <a:pt x="8" y="0"/>
                  </a:lnTo>
                  <a:close/>
                </a:path>
              </a:pathLst>
            </a:custGeom>
            <a:solidFill>
              <a:srgbClr val="B5DC7C"/>
            </a:solidFill>
            <a:ln w="9525">
              <a:noFill/>
              <a:round/>
              <a:headEnd/>
              <a:tailEnd/>
            </a:ln>
          </p:spPr>
          <p:txBody>
            <a:bodyPr/>
            <a:lstStyle/>
            <a:p>
              <a:endParaRPr lang="en-US"/>
            </a:p>
          </p:txBody>
        </p:sp>
        <p:sp>
          <p:nvSpPr>
            <p:cNvPr id="161" name="Freeform 167"/>
            <p:cNvSpPr>
              <a:spLocks/>
            </p:cNvSpPr>
            <p:nvPr/>
          </p:nvSpPr>
          <p:spPr bwMode="auto">
            <a:xfrm>
              <a:off x="1065" y="2609"/>
              <a:ext cx="100" cy="72"/>
            </a:xfrm>
            <a:custGeom>
              <a:avLst/>
              <a:gdLst/>
              <a:ahLst/>
              <a:cxnLst>
                <a:cxn ang="0">
                  <a:pos x="69" y="0"/>
                </a:cxn>
                <a:cxn ang="0">
                  <a:pos x="14" y="52"/>
                </a:cxn>
                <a:cxn ang="0">
                  <a:pos x="0" y="131"/>
                </a:cxn>
                <a:cxn ang="0">
                  <a:pos x="436" y="430"/>
                </a:cxn>
                <a:cxn ang="0">
                  <a:pos x="501" y="297"/>
                </a:cxn>
                <a:cxn ang="0">
                  <a:pos x="69" y="0"/>
                </a:cxn>
              </a:cxnLst>
              <a:rect l="0" t="0" r="r" b="b"/>
              <a:pathLst>
                <a:path w="501" h="430">
                  <a:moveTo>
                    <a:pt x="69" y="0"/>
                  </a:moveTo>
                  <a:lnTo>
                    <a:pt x="14" y="52"/>
                  </a:lnTo>
                  <a:lnTo>
                    <a:pt x="0" y="131"/>
                  </a:lnTo>
                  <a:lnTo>
                    <a:pt x="436" y="430"/>
                  </a:lnTo>
                  <a:lnTo>
                    <a:pt x="501" y="297"/>
                  </a:lnTo>
                  <a:lnTo>
                    <a:pt x="69" y="0"/>
                  </a:lnTo>
                  <a:close/>
                </a:path>
              </a:pathLst>
            </a:custGeom>
            <a:solidFill>
              <a:srgbClr val="8DC634"/>
            </a:solidFill>
            <a:ln w="9525">
              <a:noFill/>
              <a:round/>
              <a:headEnd/>
              <a:tailEnd/>
            </a:ln>
          </p:spPr>
          <p:txBody>
            <a:bodyPr/>
            <a:lstStyle/>
            <a:p>
              <a:endParaRPr lang="en-US"/>
            </a:p>
          </p:txBody>
        </p:sp>
        <p:sp>
          <p:nvSpPr>
            <p:cNvPr id="162" name="Freeform 168"/>
            <p:cNvSpPr>
              <a:spLocks/>
            </p:cNvSpPr>
            <p:nvPr/>
          </p:nvSpPr>
          <p:spPr bwMode="auto">
            <a:xfrm>
              <a:off x="1055" y="2630"/>
              <a:ext cx="97" cy="61"/>
            </a:xfrm>
            <a:custGeom>
              <a:avLst/>
              <a:gdLst/>
              <a:ahLst/>
              <a:cxnLst>
                <a:cxn ang="0">
                  <a:pos x="51" y="0"/>
                </a:cxn>
                <a:cxn ang="0">
                  <a:pos x="0" y="55"/>
                </a:cxn>
                <a:cxn ang="0">
                  <a:pos x="455" y="367"/>
                </a:cxn>
                <a:cxn ang="0">
                  <a:pos x="487" y="301"/>
                </a:cxn>
                <a:cxn ang="0">
                  <a:pos x="51" y="0"/>
                </a:cxn>
              </a:cxnLst>
              <a:rect l="0" t="0" r="r" b="b"/>
              <a:pathLst>
                <a:path w="487" h="367">
                  <a:moveTo>
                    <a:pt x="51" y="0"/>
                  </a:moveTo>
                  <a:lnTo>
                    <a:pt x="0" y="55"/>
                  </a:lnTo>
                  <a:lnTo>
                    <a:pt x="455" y="367"/>
                  </a:lnTo>
                  <a:lnTo>
                    <a:pt x="487" y="301"/>
                  </a:lnTo>
                  <a:lnTo>
                    <a:pt x="51" y="0"/>
                  </a:lnTo>
                  <a:close/>
                </a:path>
              </a:pathLst>
            </a:custGeom>
            <a:solidFill>
              <a:srgbClr val="6EAE33"/>
            </a:solidFill>
            <a:ln w="9525">
              <a:noFill/>
              <a:round/>
              <a:headEnd/>
              <a:tailEnd/>
            </a:ln>
          </p:spPr>
          <p:txBody>
            <a:bodyPr/>
            <a:lstStyle/>
            <a:p>
              <a:endParaRPr lang="en-US"/>
            </a:p>
          </p:txBody>
        </p:sp>
        <p:sp>
          <p:nvSpPr>
            <p:cNvPr id="163" name="Freeform 169"/>
            <p:cNvSpPr>
              <a:spLocks/>
            </p:cNvSpPr>
            <p:nvPr/>
          </p:nvSpPr>
          <p:spPr bwMode="auto">
            <a:xfrm>
              <a:off x="1143" y="2647"/>
              <a:ext cx="30" cy="45"/>
            </a:xfrm>
            <a:custGeom>
              <a:avLst/>
              <a:gdLst/>
              <a:ahLst/>
              <a:cxnLst>
                <a:cxn ang="0">
                  <a:pos x="127" y="0"/>
                </a:cxn>
                <a:cxn ang="0">
                  <a:pos x="147" y="14"/>
                </a:cxn>
                <a:cxn ang="0">
                  <a:pos x="20" y="276"/>
                </a:cxn>
                <a:cxn ang="0">
                  <a:pos x="0" y="263"/>
                </a:cxn>
                <a:cxn ang="0">
                  <a:pos x="127" y="0"/>
                </a:cxn>
              </a:cxnLst>
              <a:rect l="0" t="0" r="r" b="b"/>
              <a:pathLst>
                <a:path w="147" h="276">
                  <a:moveTo>
                    <a:pt x="127" y="0"/>
                  </a:moveTo>
                  <a:lnTo>
                    <a:pt x="147" y="14"/>
                  </a:lnTo>
                  <a:lnTo>
                    <a:pt x="20" y="276"/>
                  </a:lnTo>
                  <a:lnTo>
                    <a:pt x="0" y="263"/>
                  </a:lnTo>
                  <a:lnTo>
                    <a:pt x="127" y="0"/>
                  </a:lnTo>
                  <a:close/>
                </a:path>
              </a:pathLst>
            </a:custGeom>
            <a:solidFill>
              <a:srgbClr val="C2C165"/>
            </a:solidFill>
            <a:ln w="9525">
              <a:noFill/>
              <a:round/>
              <a:headEnd/>
              <a:tailEnd/>
            </a:ln>
          </p:spPr>
          <p:txBody>
            <a:bodyPr/>
            <a:lstStyle/>
            <a:p>
              <a:endParaRPr lang="en-US"/>
            </a:p>
          </p:txBody>
        </p:sp>
        <p:sp>
          <p:nvSpPr>
            <p:cNvPr id="164" name="Freeform 170"/>
            <p:cNvSpPr>
              <a:spLocks/>
            </p:cNvSpPr>
            <p:nvPr/>
          </p:nvSpPr>
          <p:spPr bwMode="auto">
            <a:xfrm>
              <a:off x="1150" y="2647"/>
              <a:ext cx="23" cy="34"/>
            </a:xfrm>
            <a:custGeom>
              <a:avLst/>
              <a:gdLst/>
              <a:ahLst/>
              <a:cxnLst>
                <a:cxn ang="0">
                  <a:pos x="94" y="0"/>
                </a:cxn>
                <a:cxn ang="0">
                  <a:pos x="114" y="14"/>
                </a:cxn>
                <a:cxn ang="0">
                  <a:pos x="20" y="209"/>
                </a:cxn>
                <a:cxn ang="0">
                  <a:pos x="0" y="195"/>
                </a:cxn>
                <a:cxn ang="0">
                  <a:pos x="94" y="0"/>
                </a:cxn>
              </a:cxnLst>
              <a:rect l="0" t="0" r="r" b="b"/>
              <a:pathLst>
                <a:path w="114" h="209">
                  <a:moveTo>
                    <a:pt x="94" y="0"/>
                  </a:moveTo>
                  <a:lnTo>
                    <a:pt x="114" y="14"/>
                  </a:lnTo>
                  <a:lnTo>
                    <a:pt x="20" y="209"/>
                  </a:lnTo>
                  <a:lnTo>
                    <a:pt x="0" y="195"/>
                  </a:lnTo>
                  <a:lnTo>
                    <a:pt x="94" y="0"/>
                  </a:lnTo>
                  <a:close/>
                </a:path>
              </a:pathLst>
            </a:custGeom>
            <a:solidFill>
              <a:srgbClr val="FDFC9B"/>
            </a:solidFill>
            <a:ln w="9525">
              <a:noFill/>
              <a:round/>
              <a:headEnd/>
              <a:tailEnd/>
            </a:ln>
          </p:spPr>
          <p:txBody>
            <a:bodyPr/>
            <a:lstStyle/>
            <a:p>
              <a:endParaRPr lang="en-US"/>
            </a:p>
          </p:txBody>
        </p:sp>
        <p:sp>
          <p:nvSpPr>
            <p:cNvPr id="165" name="Freeform 171"/>
            <p:cNvSpPr>
              <a:spLocks/>
            </p:cNvSpPr>
            <p:nvPr/>
          </p:nvSpPr>
          <p:spPr bwMode="auto">
            <a:xfrm>
              <a:off x="1162" y="2647"/>
              <a:ext cx="11" cy="13"/>
            </a:xfrm>
            <a:custGeom>
              <a:avLst/>
              <a:gdLst/>
              <a:ahLst/>
              <a:cxnLst>
                <a:cxn ang="0">
                  <a:pos x="31" y="0"/>
                </a:cxn>
                <a:cxn ang="0">
                  <a:pos x="51" y="14"/>
                </a:cxn>
                <a:cxn ang="0">
                  <a:pos x="21" y="78"/>
                </a:cxn>
                <a:cxn ang="0">
                  <a:pos x="0" y="65"/>
                </a:cxn>
                <a:cxn ang="0">
                  <a:pos x="31" y="0"/>
                </a:cxn>
              </a:cxnLst>
              <a:rect l="0" t="0" r="r" b="b"/>
              <a:pathLst>
                <a:path w="51" h="78">
                  <a:moveTo>
                    <a:pt x="31" y="0"/>
                  </a:moveTo>
                  <a:lnTo>
                    <a:pt x="51" y="14"/>
                  </a:lnTo>
                  <a:lnTo>
                    <a:pt x="21" y="78"/>
                  </a:lnTo>
                  <a:lnTo>
                    <a:pt x="0" y="65"/>
                  </a:lnTo>
                  <a:lnTo>
                    <a:pt x="31" y="0"/>
                  </a:lnTo>
                  <a:close/>
                </a:path>
              </a:pathLst>
            </a:custGeom>
            <a:solidFill>
              <a:srgbClr val="FEFEC8"/>
            </a:solidFill>
            <a:ln w="9525">
              <a:noFill/>
              <a:round/>
              <a:headEnd/>
              <a:tailEnd/>
            </a:ln>
          </p:spPr>
          <p:txBody>
            <a:bodyPr/>
            <a:lstStyle/>
            <a:p>
              <a:endParaRPr lang="en-US"/>
            </a:p>
          </p:txBody>
        </p:sp>
      </p:grpSp>
      <p:sp>
        <p:nvSpPr>
          <p:cNvPr id="166" name="Text Box 174"/>
          <p:cNvSpPr txBox="1">
            <a:spLocks noChangeArrowheads="1"/>
          </p:cNvSpPr>
          <p:nvPr/>
        </p:nvSpPr>
        <p:spPr bwMode="auto">
          <a:xfrm>
            <a:off x="2552200" y="4529000"/>
            <a:ext cx="5410200" cy="830997"/>
          </a:xfrm>
          <a:prstGeom prst="rect">
            <a:avLst/>
          </a:prstGeom>
          <a:noFill/>
          <a:ln w="9525" algn="ctr">
            <a:noFill/>
            <a:miter lim="800000"/>
            <a:headEnd/>
            <a:tailEnd/>
          </a:ln>
          <a:effectLst/>
        </p:spPr>
        <p:txBody>
          <a:bodyPr wrap="square">
            <a:spAutoFit/>
          </a:bodyPr>
          <a:lstStyle/>
          <a:p>
            <a:r>
              <a:rPr lang="en-US" sz="2400" smtClean="0"/>
              <a:t>Sự cần thiết phải chuyên môn hóa hỗ trợ từ thiện doanh nghiệp ở Việt Nam</a:t>
            </a:r>
            <a:endParaRPr lang="en-US" sz="2400">
              <a:solidFill>
                <a:srgbClr val="5F5F5F"/>
              </a:solidFill>
            </a:endParaRPr>
          </a:p>
        </p:txBody>
      </p:sp>
      <p:grpSp>
        <p:nvGrpSpPr>
          <p:cNvPr id="167" name="Group 175"/>
          <p:cNvGrpSpPr>
            <a:grpSpLocks/>
          </p:cNvGrpSpPr>
          <p:nvPr/>
        </p:nvGrpSpPr>
        <p:grpSpPr bwMode="auto">
          <a:xfrm rot="17176774">
            <a:off x="1526991" y="4740810"/>
            <a:ext cx="670278" cy="597297"/>
            <a:chOff x="1043" y="2596"/>
            <a:chExt cx="142" cy="99"/>
          </a:xfrm>
        </p:grpSpPr>
        <p:sp>
          <p:nvSpPr>
            <p:cNvPr id="168" name="Freeform 176"/>
            <p:cNvSpPr>
              <a:spLocks/>
            </p:cNvSpPr>
            <p:nvPr/>
          </p:nvSpPr>
          <p:spPr bwMode="auto">
            <a:xfrm>
              <a:off x="1149" y="2693"/>
              <a:ext cx="12" cy="2"/>
            </a:xfrm>
            <a:custGeom>
              <a:avLst/>
              <a:gdLst/>
              <a:ahLst/>
              <a:cxnLst>
                <a:cxn ang="0">
                  <a:pos x="63" y="14"/>
                </a:cxn>
                <a:cxn ang="0">
                  <a:pos x="55" y="14"/>
                </a:cxn>
                <a:cxn ang="0">
                  <a:pos x="48" y="14"/>
                </a:cxn>
                <a:cxn ang="0">
                  <a:pos x="40" y="14"/>
                </a:cxn>
                <a:cxn ang="0">
                  <a:pos x="31" y="11"/>
                </a:cxn>
                <a:cxn ang="0">
                  <a:pos x="23" y="10"/>
                </a:cxn>
                <a:cxn ang="0">
                  <a:pos x="16" y="8"/>
                </a:cxn>
                <a:cxn ang="0">
                  <a:pos x="8" y="4"/>
                </a:cxn>
                <a:cxn ang="0">
                  <a:pos x="0" y="0"/>
                </a:cxn>
                <a:cxn ang="0">
                  <a:pos x="8" y="3"/>
                </a:cxn>
                <a:cxn ang="0">
                  <a:pos x="15" y="6"/>
                </a:cxn>
                <a:cxn ang="0">
                  <a:pos x="23" y="8"/>
                </a:cxn>
                <a:cxn ang="0">
                  <a:pos x="30" y="10"/>
                </a:cxn>
                <a:cxn ang="0">
                  <a:pos x="39" y="11"/>
                </a:cxn>
                <a:cxn ang="0">
                  <a:pos x="47" y="12"/>
                </a:cxn>
                <a:cxn ang="0">
                  <a:pos x="55" y="14"/>
                </a:cxn>
                <a:cxn ang="0">
                  <a:pos x="63" y="14"/>
                </a:cxn>
              </a:cxnLst>
              <a:rect l="0" t="0" r="r" b="b"/>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w="9525">
              <a:noFill/>
              <a:round/>
              <a:headEnd/>
              <a:tailEnd/>
            </a:ln>
          </p:spPr>
          <p:txBody>
            <a:bodyPr/>
            <a:lstStyle/>
            <a:p>
              <a:endParaRPr lang="en-US"/>
            </a:p>
          </p:txBody>
        </p:sp>
        <p:sp>
          <p:nvSpPr>
            <p:cNvPr id="169" name="Freeform 177"/>
            <p:cNvSpPr>
              <a:spLocks/>
            </p:cNvSpPr>
            <p:nvPr/>
          </p:nvSpPr>
          <p:spPr bwMode="auto">
            <a:xfrm>
              <a:off x="1143" y="2689"/>
              <a:ext cx="26" cy="6"/>
            </a:xfrm>
            <a:custGeom>
              <a:avLst/>
              <a:gdLst/>
              <a:ahLst/>
              <a:cxnLst>
                <a:cxn ang="0">
                  <a:pos x="129" y="28"/>
                </a:cxn>
                <a:cxn ang="0">
                  <a:pos x="116" y="33"/>
                </a:cxn>
                <a:cxn ang="0">
                  <a:pos x="102" y="36"/>
                </a:cxn>
                <a:cxn ang="0">
                  <a:pos x="89" y="38"/>
                </a:cxn>
                <a:cxn ang="0">
                  <a:pos x="75" y="38"/>
                </a:cxn>
                <a:cxn ang="0">
                  <a:pos x="60" y="35"/>
                </a:cxn>
                <a:cxn ang="0">
                  <a:pos x="47" y="32"/>
                </a:cxn>
                <a:cxn ang="0">
                  <a:pos x="33" y="26"/>
                </a:cxn>
                <a:cxn ang="0">
                  <a:pos x="20" y="18"/>
                </a:cxn>
                <a:cxn ang="0">
                  <a:pos x="18" y="16"/>
                </a:cxn>
                <a:cxn ang="0">
                  <a:pos x="15" y="14"/>
                </a:cxn>
                <a:cxn ang="0">
                  <a:pos x="12" y="11"/>
                </a:cxn>
                <a:cxn ang="0">
                  <a:pos x="10" y="10"/>
                </a:cxn>
                <a:cxn ang="0">
                  <a:pos x="7" y="8"/>
                </a:cxn>
                <a:cxn ang="0">
                  <a:pos x="5" y="5"/>
                </a:cxn>
                <a:cxn ang="0">
                  <a:pos x="2" y="3"/>
                </a:cxn>
                <a:cxn ang="0">
                  <a:pos x="0" y="0"/>
                </a:cxn>
                <a:cxn ang="0">
                  <a:pos x="10" y="8"/>
                </a:cxn>
                <a:cxn ang="0">
                  <a:pos x="21" y="14"/>
                </a:cxn>
                <a:cxn ang="0">
                  <a:pos x="32" y="20"/>
                </a:cxn>
                <a:cxn ang="0">
                  <a:pos x="44" y="23"/>
                </a:cxn>
                <a:cxn ang="0">
                  <a:pos x="56" y="27"/>
                </a:cxn>
                <a:cxn ang="0">
                  <a:pos x="69" y="30"/>
                </a:cxn>
                <a:cxn ang="0">
                  <a:pos x="81" y="32"/>
                </a:cxn>
                <a:cxn ang="0">
                  <a:pos x="94" y="33"/>
                </a:cxn>
                <a:cxn ang="0">
                  <a:pos x="99" y="32"/>
                </a:cxn>
                <a:cxn ang="0">
                  <a:pos x="103" y="32"/>
                </a:cxn>
                <a:cxn ang="0">
                  <a:pos x="107" y="32"/>
                </a:cxn>
                <a:cxn ang="0">
                  <a:pos x="112" y="32"/>
                </a:cxn>
                <a:cxn ang="0">
                  <a:pos x="116" y="30"/>
                </a:cxn>
                <a:cxn ang="0">
                  <a:pos x="120" y="30"/>
                </a:cxn>
                <a:cxn ang="0">
                  <a:pos x="124" y="29"/>
                </a:cxn>
                <a:cxn ang="0">
                  <a:pos x="129" y="28"/>
                </a:cxn>
              </a:cxnLst>
              <a:rect l="0" t="0" r="r" b="b"/>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w="9525">
              <a:noFill/>
              <a:round/>
              <a:headEnd/>
              <a:tailEnd/>
            </a:ln>
          </p:spPr>
          <p:txBody>
            <a:bodyPr/>
            <a:lstStyle/>
            <a:p>
              <a:endParaRPr lang="en-US"/>
            </a:p>
          </p:txBody>
        </p:sp>
        <p:sp>
          <p:nvSpPr>
            <p:cNvPr id="170" name="Freeform 178"/>
            <p:cNvSpPr>
              <a:spLocks/>
            </p:cNvSpPr>
            <p:nvPr/>
          </p:nvSpPr>
          <p:spPr bwMode="auto">
            <a:xfrm>
              <a:off x="1140" y="2685"/>
              <a:ext cx="33" cy="10"/>
            </a:xfrm>
            <a:custGeom>
              <a:avLst/>
              <a:gdLst/>
              <a:ahLst/>
              <a:cxnLst>
                <a:cxn ang="0">
                  <a:pos x="47" y="45"/>
                </a:cxn>
                <a:cxn ang="0">
                  <a:pos x="54" y="48"/>
                </a:cxn>
                <a:cxn ang="0">
                  <a:pos x="61" y="51"/>
                </a:cxn>
                <a:cxn ang="0">
                  <a:pos x="69" y="53"/>
                </a:cxn>
                <a:cxn ang="0">
                  <a:pos x="76" y="55"/>
                </a:cxn>
                <a:cxn ang="0">
                  <a:pos x="85" y="56"/>
                </a:cxn>
                <a:cxn ang="0">
                  <a:pos x="93" y="57"/>
                </a:cxn>
                <a:cxn ang="0">
                  <a:pos x="101" y="59"/>
                </a:cxn>
                <a:cxn ang="0">
                  <a:pos x="109" y="59"/>
                </a:cxn>
                <a:cxn ang="0">
                  <a:pos x="117" y="57"/>
                </a:cxn>
                <a:cxn ang="0">
                  <a:pos x="124" y="56"/>
                </a:cxn>
                <a:cxn ang="0">
                  <a:pos x="131" y="54"/>
                </a:cxn>
                <a:cxn ang="0">
                  <a:pos x="139" y="51"/>
                </a:cxn>
                <a:cxn ang="0">
                  <a:pos x="146" y="49"/>
                </a:cxn>
                <a:cxn ang="0">
                  <a:pos x="153" y="45"/>
                </a:cxn>
                <a:cxn ang="0">
                  <a:pos x="159" y="41"/>
                </a:cxn>
                <a:cxn ang="0">
                  <a:pos x="166" y="37"/>
                </a:cxn>
                <a:cxn ang="0">
                  <a:pos x="159" y="39"/>
                </a:cxn>
                <a:cxn ang="0">
                  <a:pos x="152" y="42"/>
                </a:cxn>
                <a:cxn ang="0">
                  <a:pos x="146" y="43"/>
                </a:cxn>
                <a:cxn ang="0">
                  <a:pos x="139" y="45"/>
                </a:cxn>
                <a:cxn ang="0">
                  <a:pos x="132" y="47"/>
                </a:cxn>
                <a:cxn ang="0">
                  <a:pos x="125" y="47"/>
                </a:cxn>
                <a:cxn ang="0">
                  <a:pos x="117" y="48"/>
                </a:cxn>
                <a:cxn ang="0">
                  <a:pos x="110" y="48"/>
                </a:cxn>
                <a:cxn ang="0">
                  <a:pos x="95" y="47"/>
                </a:cxn>
                <a:cxn ang="0">
                  <a:pos x="79" y="44"/>
                </a:cxn>
                <a:cxn ang="0">
                  <a:pos x="64" y="41"/>
                </a:cxn>
                <a:cxn ang="0">
                  <a:pos x="50" y="36"/>
                </a:cxn>
                <a:cxn ang="0">
                  <a:pos x="36" y="29"/>
                </a:cxn>
                <a:cxn ang="0">
                  <a:pos x="24" y="20"/>
                </a:cxn>
                <a:cxn ang="0">
                  <a:pos x="11" y="11"/>
                </a:cxn>
                <a:cxn ang="0">
                  <a:pos x="0" y="0"/>
                </a:cxn>
                <a:cxn ang="0">
                  <a:pos x="4" y="6"/>
                </a:cxn>
                <a:cxn ang="0">
                  <a:pos x="8" y="12"/>
                </a:cxn>
                <a:cxn ang="0">
                  <a:pos x="12" y="17"/>
                </a:cxn>
                <a:cxn ang="0">
                  <a:pos x="16" y="21"/>
                </a:cxn>
                <a:cxn ang="0">
                  <a:pos x="21" y="26"/>
                </a:cxn>
                <a:cxn ang="0">
                  <a:pos x="26" y="31"/>
                </a:cxn>
                <a:cxn ang="0">
                  <a:pos x="31" y="35"/>
                </a:cxn>
                <a:cxn ang="0">
                  <a:pos x="36" y="39"/>
                </a:cxn>
                <a:cxn ang="0">
                  <a:pos x="38" y="39"/>
                </a:cxn>
                <a:cxn ang="0">
                  <a:pos x="39" y="41"/>
                </a:cxn>
                <a:cxn ang="0">
                  <a:pos x="40" y="42"/>
                </a:cxn>
                <a:cxn ang="0">
                  <a:pos x="41" y="42"/>
                </a:cxn>
                <a:cxn ang="0">
                  <a:pos x="43" y="43"/>
                </a:cxn>
                <a:cxn ang="0">
                  <a:pos x="44" y="44"/>
                </a:cxn>
                <a:cxn ang="0">
                  <a:pos x="45" y="44"/>
                </a:cxn>
                <a:cxn ang="0">
                  <a:pos x="47" y="45"/>
                </a:cxn>
              </a:cxnLst>
              <a:rect l="0" t="0" r="r" b="b"/>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w="9525">
              <a:noFill/>
              <a:round/>
              <a:headEnd/>
              <a:tailEnd/>
            </a:ln>
          </p:spPr>
          <p:txBody>
            <a:bodyPr/>
            <a:lstStyle/>
            <a:p>
              <a:endParaRPr lang="en-US"/>
            </a:p>
          </p:txBody>
        </p:sp>
        <p:sp>
          <p:nvSpPr>
            <p:cNvPr id="171" name="Freeform 179"/>
            <p:cNvSpPr>
              <a:spLocks/>
            </p:cNvSpPr>
            <p:nvPr/>
          </p:nvSpPr>
          <p:spPr bwMode="auto">
            <a:xfrm>
              <a:off x="1138" y="2682"/>
              <a:ext cx="38" cy="12"/>
            </a:xfrm>
            <a:custGeom>
              <a:avLst/>
              <a:gdLst/>
              <a:ahLst/>
              <a:cxnLst>
                <a:cxn ang="0">
                  <a:pos x="26" y="39"/>
                </a:cxn>
                <a:cxn ang="0">
                  <a:pos x="36" y="47"/>
                </a:cxn>
                <a:cxn ang="0">
                  <a:pos x="47" y="53"/>
                </a:cxn>
                <a:cxn ang="0">
                  <a:pos x="58" y="59"/>
                </a:cxn>
                <a:cxn ang="0">
                  <a:pos x="70" y="62"/>
                </a:cxn>
                <a:cxn ang="0">
                  <a:pos x="82" y="66"/>
                </a:cxn>
                <a:cxn ang="0">
                  <a:pos x="95" y="69"/>
                </a:cxn>
                <a:cxn ang="0">
                  <a:pos x="107" y="71"/>
                </a:cxn>
                <a:cxn ang="0">
                  <a:pos x="120" y="72"/>
                </a:cxn>
                <a:cxn ang="0">
                  <a:pos x="125" y="71"/>
                </a:cxn>
                <a:cxn ang="0">
                  <a:pos x="129" y="71"/>
                </a:cxn>
                <a:cxn ang="0">
                  <a:pos x="133" y="71"/>
                </a:cxn>
                <a:cxn ang="0">
                  <a:pos x="138" y="71"/>
                </a:cxn>
                <a:cxn ang="0">
                  <a:pos x="142" y="69"/>
                </a:cxn>
                <a:cxn ang="0">
                  <a:pos x="146" y="69"/>
                </a:cxn>
                <a:cxn ang="0">
                  <a:pos x="150" y="68"/>
                </a:cxn>
                <a:cxn ang="0">
                  <a:pos x="155" y="67"/>
                </a:cxn>
                <a:cxn ang="0">
                  <a:pos x="160" y="65"/>
                </a:cxn>
                <a:cxn ang="0">
                  <a:pos x="164" y="62"/>
                </a:cxn>
                <a:cxn ang="0">
                  <a:pos x="169" y="60"/>
                </a:cxn>
                <a:cxn ang="0">
                  <a:pos x="174" y="56"/>
                </a:cxn>
                <a:cxn ang="0">
                  <a:pos x="178" y="53"/>
                </a:cxn>
                <a:cxn ang="0">
                  <a:pos x="183" y="49"/>
                </a:cxn>
                <a:cxn ang="0">
                  <a:pos x="187" y="45"/>
                </a:cxn>
                <a:cxn ang="0">
                  <a:pos x="191" y="42"/>
                </a:cxn>
                <a:cxn ang="0">
                  <a:pos x="183" y="45"/>
                </a:cxn>
                <a:cxn ang="0">
                  <a:pos x="175" y="49"/>
                </a:cxn>
                <a:cxn ang="0">
                  <a:pos x="166" y="53"/>
                </a:cxn>
                <a:cxn ang="0">
                  <a:pos x="157" y="55"/>
                </a:cxn>
                <a:cxn ang="0">
                  <a:pos x="148" y="57"/>
                </a:cxn>
                <a:cxn ang="0">
                  <a:pos x="139" y="59"/>
                </a:cxn>
                <a:cxn ang="0">
                  <a:pos x="130" y="60"/>
                </a:cxn>
                <a:cxn ang="0">
                  <a:pos x="120" y="60"/>
                </a:cxn>
                <a:cxn ang="0">
                  <a:pos x="103" y="60"/>
                </a:cxn>
                <a:cxn ang="0">
                  <a:pos x="85" y="56"/>
                </a:cxn>
                <a:cxn ang="0">
                  <a:pos x="69" y="51"/>
                </a:cxn>
                <a:cxn ang="0">
                  <a:pos x="53" y="44"/>
                </a:cxn>
                <a:cxn ang="0">
                  <a:pos x="38" y="36"/>
                </a:cxn>
                <a:cxn ang="0">
                  <a:pos x="24" y="25"/>
                </a:cxn>
                <a:cxn ang="0">
                  <a:pos x="12" y="13"/>
                </a:cxn>
                <a:cxn ang="0">
                  <a:pos x="0" y="0"/>
                </a:cxn>
                <a:cxn ang="0">
                  <a:pos x="2" y="5"/>
                </a:cxn>
                <a:cxn ang="0">
                  <a:pos x="5" y="11"/>
                </a:cxn>
                <a:cxn ang="0">
                  <a:pos x="8" y="15"/>
                </a:cxn>
                <a:cxn ang="0">
                  <a:pos x="11" y="20"/>
                </a:cxn>
                <a:cxn ang="0">
                  <a:pos x="15" y="25"/>
                </a:cxn>
                <a:cxn ang="0">
                  <a:pos x="18" y="30"/>
                </a:cxn>
                <a:cxn ang="0">
                  <a:pos x="22" y="35"/>
                </a:cxn>
                <a:cxn ang="0">
                  <a:pos x="26" y="39"/>
                </a:cxn>
              </a:cxnLst>
              <a:rect l="0" t="0" r="r" b="b"/>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w="9525">
              <a:noFill/>
              <a:round/>
              <a:headEnd/>
              <a:tailEnd/>
            </a:ln>
          </p:spPr>
          <p:txBody>
            <a:bodyPr/>
            <a:lstStyle/>
            <a:p>
              <a:endParaRPr lang="en-US"/>
            </a:p>
          </p:txBody>
        </p:sp>
        <p:sp>
          <p:nvSpPr>
            <p:cNvPr id="172" name="Freeform 180"/>
            <p:cNvSpPr>
              <a:spLocks/>
            </p:cNvSpPr>
            <p:nvPr/>
          </p:nvSpPr>
          <p:spPr bwMode="auto">
            <a:xfrm>
              <a:off x="1136" y="2679"/>
              <a:ext cx="42" cy="14"/>
            </a:xfrm>
            <a:custGeom>
              <a:avLst/>
              <a:gdLst/>
              <a:ahLst/>
              <a:cxnLst>
                <a:cxn ang="0">
                  <a:pos x="17" y="36"/>
                </a:cxn>
                <a:cxn ang="0">
                  <a:pos x="28" y="47"/>
                </a:cxn>
                <a:cxn ang="0">
                  <a:pos x="41" y="56"/>
                </a:cxn>
                <a:cxn ang="0">
                  <a:pos x="53" y="65"/>
                </a:cxn>
                <a:cxn ang="0">
                  <a:pos x="67" y="71"/>
                </a:cxn>
                <a:cxn ang="0">
                  <a:pos x="81" y="77"/>
                </a:cxn>
                <a:cxn ang="0">
                  <a:pos x="96" y="80"/>
                </a:cxn>
                <a:cxn ang="0">
                  <a:pos x="112" y="83"/>
                </a:cxn>
                <a:cxn ang="0">
                  <a:pos x="127" y="84"/>
                </a:cxn>
                <a:cxn ang="0">
                  <a:pos x="134" y="84"/>
                </a:cxn>
                <a:cxn ang="0">
                  <a:pos x="142" y="83"/>
                </a:cxn>
                <a:cxn ang="0">
                  <a:pos x="149" y="83"/>
                </a:cxn>
                <a:cxn ang="0">
                  <a:pos x="156" y="81"/>
                </a:cxn>
                <a:cxn ang="0">
                  <a:pos x="163" y="79"/>
                </a:cxn>
                <a:cxn ang="0">
                  <a:pos x="170" y="78"/>
                </a:cxn>
                <a:cxn ang="0">
                  <a:pos x="176" y="75"/>
                </a:cxn>
                <a:cxn ang="0">
                  <a:pos x="183" y="73"/>
                </a:cxn>
                <a:cxn ang="0">
                  <a:pos x="187" y="69"/>
                </a:cxn>
                <a:cxn ang="0">
                  <a:pos x="190" y="67"/>
                </a:cxn>
                <a:cxn ang="0">
                  <a:pos x="194" y="63"/>
                </a:cxn>
                <a:cxn ang="0">
                  <a:pos x="197" y="61"/>
                </a:cxn>
                <a:cxn ang="0">
                  <a:pos x="200" y="57"/>
                </a:cxn>
                <a:cxn ang="0">
                  <a:pos x="204" y="54"/>
                </a:cxn>
                <a:cxn ang="0">
                  <a:pos x="207" y="50"/>
                </a:cxn>
                <a:cxn ang="0">
                  <a:pos x="210" y="45"/>
                </a:cxn>
                <a:cxn ang="0">
                  <a:pos x="201" y="51"/>
                </a:cxn>
                <a:cxn ang="0">
                  <a:pos x="191" y="57"/>
                </a:cxn>
                <a:cxn ang="0">
                  <a:pos x="181" y="62"/>
                </a:cxn>
                <a:cxn ang="0">
                  <a:pos x="171" y="66"/>
                </a:cxn>
                <a:cxn ang="0">
                  <a:pos x="160" y="69"/>
                </a:cxn>
                <a:cxn ang="0">
                  <a:pos x="149" y="71"/>
                </a:cxn>
                <a:cxn ang="0">
                  <a:pos x="138" y="73"/>
                </a:cxn>
                <a:cxn ang="0">
                  <a:pos x="127" y="73"/>
                </a:cxn>
                <a:cxn ang="0">
                  <a:pos x="118" y="73"/>
                </a:cxn>
                <a:cxn ang="0">
                  <a:pos x="108" y="72"/>
                </a:cxn>
                <a:cxn ang="0">
                  <a:pos x="99" y="71"/>
                </a:cxn>
                <a:cxn ang="0">
                  <a:pos x="89" y="68"/>
                </a:cxn>
                <a:cxn ang="0">
                  <a:pos x="80" y="65"/>
                </a:cxn>
                <a:cxn ang="0">
                  <a:pos x="71" y="62"/>
                </a:cxn>
                <a:cxn ang="0">
                  <a:pos x="63" y="57"/>
                </a:cxn>
                <a:cxn ang="0">
                  <a:pos x="55" y="54"/>
                </a:cxn>
                <a:cxn ang="0">
                  <a:pos x="39" y="43"/>
                </a:cxn>
                <a:cxn ang="0">
                  <a:pos x="25" y="30"/>
                </a:cxn>
                <a:cxn ang="0">
                  <a:pos x="12" y="17"/>
                </a:cxn>
                <a:cxn ang="0">
                  <a:pos x="0" y="0"/>
                </a:cxn>
                <a:cxn ang="0">
                  <a:pos x="1" y="5"/>
                </a:cxn>
                <a:cxn ang="0">
                  <a:pos x="3" y="9"/>
                </a:cxn>
                <a:cxn ang="0">
                  <a:pos x="5" y="14"/>
                </a:cxn>
                <a:cxn ang="0">
                  <a:pos x="7" y="19"/>
                </a:cxn>
                <a:cxn ang="0">
                  <a:pos x="9" y="24"/>
                </a:cxn>
                <a:cxn ang="0">
                  <a:pos x="12" y="27"/>
                </a:cxn>
                <a:cxn ang="0">
                  <a:pos x="14" y="32"/>
                </a:cxn>
                <a:cxn ang="0">
                  <a:pos x="17" y="36"/>
                </a:cxn>
              </a:cxnLst>
              <a:rect l="0" t="0" r="r" b="b"/>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w="9525">
              <a:noFill/>
              <a:round/>
              <a:headEnd/>
              <a:tailEnd/>
            </a:ln>
          </p:spPr>
          <p:txBody>
            <a:bodyPr/>
            <a:lstStyle/>
            <a:p>
              <a:endParaRPr lang="en-US"/>
            </a:p>
          </p:txBody>
        </p:sp>
        <p:sp>
          <p:nvSpPr>
            <p:cNvPr id="173" name="Freeform 181"/>
            <p:cNvSpPr>
              <a:spLocks/>
            </p:cNvSpPr>
            <p:nvPr/>
          </p:nvSpPr>
          <p:spPr bwMode="auto">
            <a:xfrm>
              <a:off x="1135" y="2677"/>
              <a:ext cx="45" cy="15"/>
            </a:xfrm>
            <a:custGeom>
              <a:avLst/>
              <a:gdLst/>
              <a:ahLst/>
              <a:cxnLst>
                <a:cxn ang="0">
                  <a:pos x="12" y="35"/>
                </a:cxn>
                <a:cxn ang="0">
                  <a:pos x="24" y="48"/>
                </a:cxn>
                <a:cxn ang="0">
                  <a:pos x="37" y="60"/>
                </a:cxn>
                <a:cxn ang="0">
                  <a:pos x="50" y="71"/>
                </a:cxn>
                <a:cxn ang="0">
                  <a:pos x="65" y="79"/>
                </a:cxn>
                <a:cxn ang="0">
                  <a:pos x="81" y="86"/>
                </a:cxn>
                <a:cxn ang="0">
                  <a:pos x="97" y="91"/>
                </a:cxn>
                <a:cxn ang="0">
                  <a:pos x="115" y="95"/>
                </a:cxn>
                <a:cxn ang="0">
                  <a:pos x="132" y="95"/>
                </a:cxn>
                <a:cxn ang="0">
                  <a:pos x="142" y="95"/>
                </a:cxn>
                <a:cxn ang="0">
                  <a:pos x="151" y="94"/>
                </a:cxn>
                <a:cxn ang="0">
                  <a:pos x="160" y="92"/>
                </a:cxn>
                <a:cxn ang="0">
                  <a:pos x="169" y="90"/>
                </a:cxn>
                <a:cxn ang="0">
                  <a:pos x="178" y="88"/>
                </a:cxn>
                <a:cxn ang="0">
                  <a:pos x="187" y="84"/>
                </a:cxn>
                <a:cxn ang="0">
                  <a:pos x="195" y="80"/>
                </a:cxn>
                <a:cxn ang="0">
                  <a:pos x="203" y="77"/>
                </a:cxn>
                <a:cxn ang="0">
                  <a:pos x="206" y="73"/>
                </a:cxn>
                <a:cxn ang="0">
                  <a:pos x="209" y="70"/>
                </a:cxn>
                <a:cxn ang="0">
                  <a:pos x="212" y="67"/>
                </a:cxn>
                <a:cxn ang="0">
                  <a:pos x="214" y="64"/>
                </a:cxn>
                <a:cxn ang="0">
                  <a:pos x="217" y="60"/>
                </a:cxn>
                <a:cxn ang="0">
                  <a:pos x="219" y="56"/>
                </a:cxn>
                <a:cxn ang="0">
                  <a:pos x="222" y="53"/>
                </a:cxn>
                <a:cxn ang="0">
                  <a:pos x="224" y="49"/>
                </a:cxn>
                <a:cxn ang="0">
                  <a:pos x="214" y="56"/>
                </a:cxn>
                <a:cxn ang="0">
                  <a:pos x="204" y="64"/>
                </a:cxn>
                <a:cxn ang="0">
                  <a:pos x="193" y="70"/>
                </a:cxn>
                <a:cxn ang="0">
                  <a:pos x="181" y="76"/>
                </a:cxn>
                <a:cxn ang="0">
                  <a:pos x="170" y="79"/>
                </a:cxn>
                <a:cxn ang="0">
                  <a:pos x="157" y="82"/>
                </a:cxn>
                <a:cxn ang="0">
                  <a:pos x="145" y="84"/>
                </a:cxn>
                <a:cxn ang="0">
                  <a:pos x="132" y="84"/>
                </a:cxn>
                <a:cxn ang="0">
                  <a:pos x="122" y="84"/>
                </a:cxn>
                <a:cxn ang="0">
                  <a:pos x="112" y="83"/>
                </a:cxn>
                <a:cxn ang="0">
                  <a:pos x="101" y="82"/>
                </a:cxn>
                <a:cxn ang="0">
                  <a:pos x="92" y="78"/>
                </a:cxn>
                <a:cxn ang="0">
                  <a:pos x="82" y="76"/>
                </a:cxn>
                <a:cxn ang="0">
                  <a:pos x="73" y="71"/>
                </a:cxn>
                <a:cxn ang="0">
                  <a:pos x="64" y="67"/>
                </a:cxn>
                <a:cxn ang="0">
                  <a:pos x="56" y="61"/>
                </a:cxn>
                <a:cxn ang="0">
                  <a:pos x="47" y="55"/>
                </a:cxn>
                <a:cxn ang="0">
                  <a:pos x="40" y="49"/>
                </a:cxn>
                <a:cxn ang="0">
                  <a:pos x="32" y="42"/>
                </a:cxn>
                <a:cxn ang="0">
                  <a:pos x="25" y="35"/>
                </a:cxn>
                <a:cxn ang="0">
                  <a:pos x="18" y="28"/>
                </a:cxn>
                <a:cxn ang="0">
                  <a:pos x="12" y="19"/>
                </a:cxn>
                <a:cxn ang="0">
                  <a:pos x="6" y="10"/>
                </a:cxn>
                <a:cxn ang="0">
                  <a:pos x="0" y="0"/>
                </a:cxn>
                <a:cxn ang="0">
                  <a:pos x="1" y="5"/>
                </a:cxn>
                <a:cxn ang="0">
                  <a:pos x="2" y="10"/>
                </a:cxn>
                <a:cxn ang="0">
                  <a:pos x="4" y="13"/>
                </a:cxn>
                <a:cxn ang="0">
                  <a:pos x="5" y="18"/>
                </a:cxn>
                <a:cxn ang="0">
                  <a:pos x="7" y="23"/>
                </a:cxn>
                <a:cxn ang="0">
                  <a:pos x="8" y="26"/>
                </a:cxn>
                <a:cxn ang="0">
                  <a:pos x="10" y="30"/>
                </a:cxn>
                <a:cxn ang="0">
                  <a:pos x="12" y="35"/>
                </a:cxn>
              </a:cxnLst>
              <a:rect l="0" t="0" r="r" b="b"/>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w="9525">
              <a:noFill/>
              <a:round/>
              <a:headEnd/>
              <a:tailEnd/>
            </a:ln>
          </p:spPr>
          <p:txBody>
            <a:bodyPr/>
            <a:lstStyle/>
            <a:p>
              <a:endParaRPr lang="en-US"/>
            </a:p>
          </p:txBody>
        </p:sp>
        <p:sp>
          <p:nvSpPr>
            <p:cNvPr id="174" name="Freeform 182"/>
            <p:cNvSpPr>
              <a:spLocks/>
            </p:cNvSpPr>
            <p:nvPr/>
          </p:nvSpPr>
          <p:spPr bwMode="auto">
            <a:xfrm>
              <a:off x="1135" y="2674"/>
              <a:ext cx="47" cy="18"/>
            </a:xfrm>
            <a:custGeom>
              <a:avLst/>
              <a:gdLst/>
              <a:ahLst/>
              <a:cxnLst>
                <a:cxn ang="0">
                  <a:pos x="20" y="50"/>
                </a:cxn>
                <a:cxn ang="0">
                  <a:pos x="47" y="76"/>
                </a:cxn>
                <a:cxn ang="0">
                  <a:pos x="71" y="90"/>
                </a:cxn>
                <a:cxn ang="0">
                  <a:pos x="88" y="98"/>
                </a:cxn>
                <a:cxn ang="0">
                  <a:pos x="107" y="104"/>
                </a:cxn>
                <a:cxn ang="0">
                  <a:pos x="126" y="106"/>
                </a:cxn>
                <a:cxn ang="0">
                  <a:pos x="146" y="106"/>
                </a:cxn>
                <a:cxn ang="0">
                  <a:pos x="168" y="102"/>
                </a:cxn>
                <a:cxn ang="0">
                  <a:pos x="189" y="95"/>
                </a:cxn>
                <a:cxn ang="0">
                  <a:pos x="209" y="84"/>
                </a:cxn>
                <a:cxn ang="0">
                  <a:pos x="220" y="76"/>
                </a:cxn>
                <a:cxn ang="0">
                  <a:pos x="224" y="70"/>
                </a:cxn>
                <a:cxn ang="0">
                  <a:pos x="228" y="63"/>
                </a:cxn>
                <a:cxn ang="0">
                  <a:pos x="233" y="57"/>
                </a:cxn>
                <a:cxn ang="0">
                  <a:pos x="235" y="53"/>
                </a:cxn>
                <a:cxn ang="0">
                  <a:pos x="235" y="52"/>
                </a:cxn>
                <a:cxn ang="0">
                  <a:pos x="235" y="52"/>
                </a:cxn>
                <a:cxn ang="0">
                  <a:pos x="235" y="52"/>
                </a:cxn>
                <a:cxn ang="0">
                  <a:pos x="224" y="62"/>
                </a:cxn>
                <a:cxn ang="0">
                  <a:pos x="201" y="77"/>
                </a:cxn>
                <a:cxn ang="0">
                  <a:pos x="176" y="88"/>
                </a:cxn>
                <a:cxn ang="0">
                  <a:pos x="149" y="94"/>
                </a:cxn>
                <a:cxn ang="0">
                  <a:pos x="124" y="95"/>
                </a:cxn>
                <a:cxn ang="0">
                  <a:pos x="103" y="92"/>
                </a:cxn>
                <a:cxn ang="0">
                  <a:pos x="83" y="84"/>
                </a:cxn>
                <a:cxn ang="0">
                  <a:pos x="64" y="75"/>
                </a:cxn>
                <a:cxn ang="0">
                  <a:pos x="47" y="63"/>
                </a:cxn>
                <a:cxn ang="0">
                  <a:pos x="31" y="47"/>
                </a:cxn>
                <a:cxn ang="0">
                  <a:pos x="17" y="30"/>
                </a:cxn>
                <a:cxn ang="0">
                  <a:pos x="6" y="11"/>
                </a:cxn>
                <a:cxn ang="0">
                  <a:pos x="1" y="5"/>
                </a:cxn>
                <a:cxn ang="0">
                  <a:pos x="2" y="14"/>
                </a:cxn>
                <a:cxn ang="0">
                  <a:pos x="4" y="21"/>
                </a:cxn>
                <a:cxn ang="0">
                  <a:pos x="7" y="29"/>
                </a:cxn>
              </a:cxnLst>
              <a:rect l="0" t="0" r="r" b="b"/>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3"/>
                  </a:lnTo>
                  <a:lnTo>
                    <a:pt x="235" y="52"/>
                  </a:lnTo>
                  <a:lnTo>
                    <a:pt x="235" y="52"/>
                  </a:lnTo>
                  <a:lnTo>
                    <a:pt x="235" y="52"/>
                  </a:lnTo>
                  <a:lnTo>
                    <a:pt x="235" y="52"/>
                  </a:lnTo>
                  <a:lnTo>
                    <a:pt x="235" y="52"/>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w="9525">
              <a:noFill/>
              <a:round/>
              <a:headEnd/>
              <a:tailEnd/>
            </a:ln>
          </p:spPr>
          <p:txBody>
            <a:bodyPr/>
            <a:lstStyle/>
            <a:p>
              <a:endParaRPr lang="en-US"/>
            </a:p>
          </p:txBody>
        </p:sp>
        <p:sp>
          <p:nvSpPr>
            <p:cNvPr id="175" name="Freeform 183"/>
            <p:cNvSpPr>
              <a:spLocks/>
            </p:cNvSpPr>
            <p:nvPr/>
          </p:nvSpPr>
          <p:spPr bwMode="auto">
            <a:xfrm>
              <a:off x="1134" y="2672"/>
              <a:ext cx="49" cy="19"/>
            </a:xfrm>
            <a:custGeom>
              <a:avLst/>
              <a:gdLst/>
              <a:ahLst/>
              <a:cxnLst>
                <a:cxn ang="0">
                  <a:pos x="10" y="40"/>
                </a:cxn>
                <a:cxn ang="0">
                  <a:pos x="22" y="58"/>
                </a:cxn>
                <a:cxn ang="0">
                  <a:pos x="36" y="72"/>
                </a:cxn>
                <a:cxn ang="0">
                  <a:pos x="51" y="85"/>
                </a:cxn>
                <a:cxn ang="0">
                  <a:pos x="68" y="97"/>
                </a:cxn>
                <a:cxn ang="0">
                  <a:pos x="86" y="106"/>
                </a:cxn>
                <a:cxn ang="0">
                  <a:pos x="105" y="112"/>
                </a:cxn>
                <a:cxn ang="0">
                  <a:pos x="126" y="114"/>
                </a:cxn>
                <a:cxn ang="0">
                  <a:pos x="149" y="114"/>
                </a:cxn>
                <a:cxn ang="0">
                  <a:pos x="174" y="109"/>
                </a:cxn>
                <a:cxn ang="0">
                  <a:pos x="197" y="100"/>
                </a:cxn>
                <a:cxn ang="0">
                  <a:pos x="218" y="86"/>
                </a:cxn>
                <a:cxn ang="0">
                  <a:pos x="229" y="78"/>
                </a:cxn>
                <a:cxn ang="0">
                  <a:pos x="232" y="74"/>
                </a:cxn>
                <a:cxn ang="0">
                  <a:pos x="233" y="72"/>
                </a:cxn>
                <a:cxn ang="0">
                  <a:pos x="235" y="68"/>
                </a:cxn>
                <a:cxn ang="0">
                  <a:pos x="237" y="65"/>
                </a:cxn>
                <a:cxn ang="0">
                  <a:pos x="238" y="61"/>
                </a:cxn>
                <a:cxn ang="0">
                  <a:pos x="240" y="58"/>
                </a:cxn>
                <a:cxn ang="0">
                  <a:pos x="241" y="54"/>
                </a:cxn>
                <a:cxn ang="0">
                  <a:pos x="230" y="64"/>
                </a:cxn>
                <a:cxn ang="0">
                  <a:pos x="207" y="83"/>
                </a:cxn>
                <a:cxn ang="0">
                  <a:pos x="180" y="96"/>
                </a:cxn>
                <a:cxn ang="0">
                  <a:pos x="151" y="103"/>
                </a:cxn>
                <a:cxn ang="0">
                  <a:pos x="125" y="103"/>
                </a:cxn>
                <a:cxn ang="0">
                  <a:pos x="102" y="100"/>
                </a:cxn>
                <a:cxn ang="0">
                  <a:pos x="82" y="92"/>
                </a:cxn>
                <a:cxn ang="0">
                  <a:pos x="63" y="82"/>
                </a:cxn>
                <a:cxn ang="0">
                  <a:pos x="45" y="67"/>
                </a:cxn>
                <a:cxn ang="0">
                  <a:pos x="30" y="52"/>
                </a:cxn>
                <a:cxn ang="0">
                  <a:pos x="16" y="32"/>
                </a:cxn>
                <a:cxn ang="0">
                  <a:pos x="5" y="11"/>
                </a:cxn>
                <a:cxn ang="0">
                  <a:pos x="0" y="4"/>
                </a:cxn>
                <a:cxn ang="0">
                  <a:pos x="1" y="11"/>
                </a:cxn>
                <a:cxn ang="0">
                  <a:pos x="2" y="19"/>
                </a:cxn>
                <a:cxn ang="0">
                  <a:pos x="3" y="26"/>
                </a:cxn>
              </a:cxnLst>
              <a:rect l="0" t="0" r="r" b="b"/>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w="9525">
              <a:noFill/>
              <a:round/>
              <a:headEnd/>
              <a:tailEnd/>
            </a:ln>
          </p:spPr>
          <p:txBody>
            <a:bodyPr/>
            <a:lstStyle/>
            <a:p>
              <a:endParaRPr lang="en-US"/>
            </a:p>
          </p:txBody>
        </p:sp>
        <p:sp>
          <p:nvSpPr>
            <p:cNvPr id="176" name="Freeform 184"/>
            <p:cNvSpPr>
              <a:spLocks/>
            </p:cNvSpPr>
            <p:nvPr/>
          </p:nvSpPr>
          <p:spPr bwMode="auto">
            <a:xfrm>
              <a:off x="1134" y="2669"/>
              <a:ext cx="50" cy="21"/>
            </a:xfrm>
            <a:custGeom>
              <a:avLst/>
              <a:gdLst/>
              <a:ahLst/>
              <a:cxnLst>
                <a:cxn ang="0">
                  <a:pos x="7" y="39"/>
                </a:cxn>
                <a:cxn ang="0">
                  <a:pos x="18" y="58"/>
                </a:cxn>
                <a:cxn ang="0">
                  <a:pos x="32" y="75"/>
                </a:cxn>
                <a:cxn ang="0">
                  <a:pos x="48" y="91"/>
                </a:cxn>
                <a:cxn ang="0">
                  <a:pos x="65" y="103"/>
                </a:cxn>
                <a:cxn ang="0">
                  <a:pos x="84" y="112"/>
                </a:cxn>
                <a:cxn ang="0">
                  <a:pos x="104" y="120"/>
                </a:cxn>
                <a:cxn ang="0">
                  <a:pos x="125" y="123"/>
                </a:cxn>
                <a:cxn ang="0">
                  <a:pos x="150" y="122"/>
                </a:cxn>
                <a:cxn ang="0">
                  <a:pos x="177" y="116"/>
                </a:cxn>
                <a:cxn ang="0">
                  <a:pos x="202" y="105"/>
                </a:cxn>
                <a:cxn ang="0">
                  <a:pos x="225" y="90"/>
                </a:cxn>
                <a:cxn ang="0">
                  <a:pos x="238" y="76"/>
                </a:cxn>
                <a:cxn ang="0">
                  <a:pos x="241" y="69"/>
                </a:cxn>
                <a:cxn ang="0">
                  <a:pos x="243" y="62"/>
                </a:cxn>
                <a:cxn ang="0">
                  <a:pos x="245" y="56"/>
                </a:cxn>
                <a:cxn ang="0">
                  <a:pos x="236" y="66"/>
                </a:cxn>
                <a:cxn ang="0">
                  <a:pos x="211" y="87"/>
                </a:cxn>
                <a:cxn ang="0">
                  <a:pos x="183" y="103"/>
                </a:cxn>
                <a:cxn ang="0">
                  <a:pos x="152" y="111"/>
                </a:cxn>
                <a:cxn ang="0">
                  <a:pos x="125" y="112"/>
                </a:cxn>
                <a:cxn ang="0">
                  <a:pos x="101" y="108"/>
                </a:cxn>
                <a:cxn ang="0">
                  <a:pos x="80" y="99"/>
                </a:cxn>
                <a:cxn ang="0">
                  <a:pos x="61" y="87"/>
                </a:cxn>
                <a:cxn ang="0">
                  <a:pos x="43" y="73"/>
                </a:cxn>
                <a:cxn ang="0">
                  <a:pos x="28" y="55"/>
                </a:cxn>
                <a:cxn ang="0">
                  <a:pos x="15" y="34"/>
                </a:cxn>
                <a:cxn ang="0">
                  <a:pos x="4" y="12"/>
                </a:cxn>
                <a:cxn ang="0">
                  <a:pos x="0" y="3"/>
                </a:cxn>
                <a:cxn ang="0">
                  <a:pos x="0" y="11"/>
                </a:cxn>
                <a:cxn ang="0">
                  <a:pos x="0" y="18"/>
                </a:cxn>
                <a:cxn ang="0">
                  <a:pos x="1" y="25"/>
                </a:cxn>
              </a:cxnLst>
              <a:rect l="0" t="0" r="r" b="b"/>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w="9525">
              <a:noFill/>
              <a:round/>
              <a:headEnd/>
              <a:tailEnd/>
            </a:ln>
          </p:spPr>
          <p:txBody>
            <a:bodyPr/>
            <a:lstStyle/>
            <a:p>
              <a:endParaRPr lang="en-US"/>
            </a:p>
          </p:txBody>
        </p:sp>
        <p:sp>
          <p:nvSpPr>
            <p:cNvPr id="177" name="Freeform 185"/>
            <p:cNvSpPr>
              <a:spLocks/>
            </p:cNvSpPr>
            <p:nvPr/>
          </p:nvSpPr>
          <p:spPr bwMode="auto">
            <a:xfrm>
              <a:off x="1134" y="2667"/>
              <a:ext cx="50" cy="22"/>
            </a:xfrm>
            <a:custGeom>
              <a:avLst/>
              <a:gdLst/>
              <a:ahLst/>
              <a:cxnLst>
                <a:cxn ang="0">
                  <a:pos x="5" y="40"/>
                </a:cxn>
                <a:cxn ang="0">
                  <a:pos x="16" y="61"/>
                </a:cxn>
                <a:cxn ang="0">
                  <a:pos x="30" y="79"/>
                </a:cxn>
                <a:cxn ang="0">
                  <a:pos x="45" y="96"/>
                </a:cxn>
                <a:cxn ang="0">
                  <a:pos x="63" y="111"/>
                </a:cxn>
                <a:cxn ang="0">
                  <a:pos x="82" y="121"/>
                </a:cxn>
                <a:cxn ang="0">
                  <a:pos x="102" y="129"/>
                </a:cxn>
                <a:cxn ang="0">
                  <a:pos x="125" y="132"/>
                </a:cxn>
                <a:cxn ang="0">
                  <a:pos x="151" y="132"/>
                </a:cxn>
                <a:cxn ang="0">
                  <a:pos x="180" y="125"/>
                </a:cxn>
                <a:cxn ang="0">
                  <a:pos x="207" y="112"/>
                </a:cxn>
                <a:cxn ang="0">
                  <a:pos x="230" y="93"/>
                </a:cxn>
                <a:cxn ang="0">
                  <a:pos x="243" y="77"/>
                </a:cxn>
                <a:cxn ang="0">
                  <a:pos x="245" y="71"/>
                </a:cxn>
                <a:cxn ang="0">
                  <a:pos x="247" y="64"/>
                </a:cxn>
                <a:cxn ang="0">
                  <a:pos x="249" y="58"/>
                </a:cxn>
                <a:cxn ang="0">
                  <a:pos x="239" y="69"/>
                </a:cxn>
                <a:cxn ang="0">
                  <a:pos x="214" y="94"/>
                </a:cxn>
                <a:cxn ang="0">
                  <a:pos x="185" y="112"/>
                </a:cxn>
                <a:cxn ang="0">
                  <a:pos x="161" y="119"/>
                </a:cxn>
                <a:cxn ang="0">
                  <a:pos x="145" y="121"/>
                </a:cxn>
                <a:cxn ang="0">
                  <a:pos x="124" y="121"/>
                </a:cxn>
                <a:cxn ang="0">
                  <a:pos x="100" y="117"/>
                </a:cxn>
                <a:cxn ang="0">
                  <a:pos x="79" y="108"/>
                </a:cxn>
                <a:cxn ang="0">
                  <a:pos x="59" y="95"/>
                </a:cxn>
                <a:cxn ang="0">
                  <a:pos x="42" y="79"/>
                </a:cxn>
                <a:cxn ang="0">
                  <a:pos x="27" y="60"/>
                </a:cxn>
                <a:cxn ang="0">
                  <a:pos x="14" y="37"/>
                </a:cxn>
                <a:cxn ang="0">
                  <a:pos x="5" y="14"/>
                </a:cxn>
                <a:cxn ang="0">
                  <a:pos x="1" y="4"/>
                </a:cxn>
                <a:cxn ang="0">
                  <a:pos x="0" y="11"/>
                </a:cxn>
                <a:cxn ang="0">
                  <a:pos x="0" y="18"/>
                </a:cxn>
                <a:cxn ang="0">
                  <a:pos x="0" y="26"/>
                </a:cxn>
              </a:cxnLst>
              <a:rect l="0" t="0" r="r" b="b"/>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w="9525">
              <a:noFill/>
              <a:round/>
              <a:headEnd/>
              <a:tailEnd/>
            </a:ln>
          </p:spPr>
          <p:txBody>
            <a:bodyPr/>
            <a:lstStyle/>
            <a:p>
              <a:endParaRPr lang="en-US"/>
            </a:p>
          </p:txBody>
        </p:sp>
        <p:sp>
          <p:nvSpPr>
            <p:cNvPr id="178" name="Freeform 186"/>
            <p:cNvSpPr>
              <a:spLocks/>
            </p:cNvSpPr>
            <p:nvPr/>
          </p:nvSpPr>
          <p:spPr bwMode="auto">
            <a:xfrm>
              <a:off x="1134" y="2665"/>
              <a:ext cx="51" cy="23"/>
            </a:xfrm>
            <a:custGeom>
              <a:avLst/>
              <a:gdLst/>
              <a:ahLst/>
              <a:cxnLst>
                <a:cxn ang="0">
                  <a:pos x="4" y="40"/>
                </a:cxn>
                <a:cxn ang="0">
                  <a:pos x="15" y="62"/>
                </a:cxn>
                <a:cxn ang="0">
                  <a:pos x="28" y="83"/>
                </a:cxn>
                <a:cxn ang="0">
                  <a:pos x="43" y="101"/>
                </a:cxn>
                <a:cxn ang="0">
                  <a:pos x="61" y="115"/>
                </a:cxn>
                <a:cxn ang="0">
                  <a:pos x="80" y="127"/>
                </a:cxn>
                <a:cxn ang="0">
                  <a:pos x="101" y="136"/>
                </a:cxn>
                <a:cxn ang="0">
                  <a:pos x="125" y="140"/>
                </a:cxn>
                <a:cxn ang="0">
                  <a:pos x="152" y="139"/>
                </a:cxn>
                <a:cxn ang="0">
                  <a:pos x="183" y="131"/>
                </a:cxn>
                <a:cxn ang="0">
                  <a:pos x="211" y="115"/>
                </a:cxn>
                <a:cxn ang="0">
                  <a:pos x="236" y="94"/>
                </a:cxn>
                <a:cxn ang="0">
                  <a:pos x="247" y="77"/>
                </a:cxn>
                <a:cxn ang="0">
                  <a:pos x="249" y="71"/>
                </a:cxn>
                <a:cxn ang="0">
                  <a:pos x="250" y="64"/>
                </a:cxn>
                <a:cxn ang="0">
                  <a:pos x="251" y="58"/>
                </a:cxn>
                <a:cxn ang="0">
                  <a:pos x="247" y="62"/>
                </a:cxn>
                <a:cxn ang="0">
                  <a:pos x="236" y="78"/>
                </a:cxn>
                <a:cxn ang="0">
                  <a:pos x="223" y="91"/>
                </a:cxn>
                <a:cxn ang="0">
                  <a:pos x="209" y="103"/>
                </a:cxn>
                <a:cxn ang="0">
                  <a:pos x="195" y="114"/>
                </a:cxn>
                <a:cxn ang="0">
                  <a:pos x="179" y="121"/>
                </a:cxn>
                <a:cxn ang="0">
                  <a:pos x="162" y="126"/>
                </a:cxn>
                <a:cxn ang="0">
                  <a:pos x="145" y="130"/>
                </a:cxn>
                <a:cxn ang="0">
                  <a:pos x="124" y="128"/>
                </a:cxn>
                <a:cxn ang="0">
                  <a:pos x="100" y="124"/>
                </a:cxn>
                <a:cxn ang="0">
                  <a:pos x="78" y="114"/>
                </a:cxn>
                <a:cxn ang="0">
                  <a:pos x="58" y="101"/>
                </a:cxn>
                <a:cxn ang="0">
                  <a:pos x="41" y="84"/>
                </a:cxn>
                <a:cxn ang="0">
                  <a:pos x="26" y="62"/>
                </a:cxn>
                <a:cxn ang="0">
                  <a:pos x="14" y="40"/>
                </a:cxn>
                <a:cxn ang="0">
                  <a:pos x="6" y="15"/>
                </a:cxn>
                <a:cxn ang="0">
                  <a:pos x="2" y="4"/>
                </a:cxn>
                <a:cxn ang="0">
                  <a:pos x="1" y="11"/>
                </a:cxn>
                <a:cxn ang="0">
                  <a:pos x="1" y="17"/>
                </a:cxn>
                <a:cxn ang="0">
                  <a:pos x="0" y="24"/>
                </a:cxn>
              </a:cxnLst>
              <a:rect l="0" t="0" r="r" b="b"/>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w="9525">
              <a:noFill/>
              <a:round/>
              <a:headEnd/>
              <a:tailEnd/>
            </a:ln>
          </p:spPr>
          <p:txBody>
            <a:bodyPr/>
            <a:lstStyle/>
            <a:p>
              <a:endParaRPr lang="en-US"/>
            </a:p>
          </p:txBody>
        </p:sp>
        <p:sp>
          <p:nvSpPr>
            <p:cNvPr id="179" name="Freeform 187"/>
            <p:cNvSpPr>
              <a:spLocks/>
            </p:cNvSpPr>
            <p:nvPr/>
          </p:nvSpPr>
          <p:spPr bwMode="auto">
            <a:xfrm>
              <a:off x="1135" y="2663"/>
              <a:ext cx="50" cy="24"/>
            </a:xfrm>
            <a:custGeom>
              <a:avLst/>
              <a:gdLst/>
              <a:ahLst/>
              <a:cxnLst>
                <a:cxn ang="0">
                  <a:pos x="4" y="39"/>
                </a:cxn>
                <a:cxn ang="0">
                  <a:pos x="13" y="62"/>
                </a:cxn>
                <a:cxn ang="0">
                  <a:pos x="26" y="85"/>
                </a:cxn>
                <a:cxn ang="0">
                  <a:pos x="41" y="104"/>
                </a:cxn>
                <a:cxn ang="0">
                  <a:pos x="58" y="120"/>
                </a:cxn>
                <a:cxn ang="0">
                  <a:pos x="78" y="133"/>
                </a:cxn>
                <a:cxn ang="0">
                  <a:pos x="99" y="142"/>
                </a:cxn>
                <a:cxn ang="0">
                  <a:pos x="123" y="146"/>
                </a:cxn>
                <a:cxn ang="0">
                  <a:pos x="144" y="146"/>
                </a:cxn>
                <a:cxn ang="0">
                  <a:pos x="160" y="144"/>
                </a:cxn>
                <a:cxn ang="0">
                  <a:pos x="184" y="137"/>
                </a:cxn>
                <a:cxn ang="0">
                  <a:pos x="213" y="119"/>
                </a:cxn>
                <a:cxn ang="0">
                  <a:pos x="238" y="94"/>
                </a:cxn>
                <a:cxn ang="0">
                  <a:pos x="249" y="76"/>
                </a:cxn>
                <a:cxn ang="0">
                  <a:pos x="250" y="70"/>
                </a:cxn>
                <a:cxn ang="0">
                  <a:pos x="251" y="62"/>
                </a:cxn>
                <a:cxn ang="0">
                  <a:pos x="251" y="57"/>
                </a:cxn>
                <a:cxn ang="0">
                  <a:pos x="247" y="62"/>
                </a:cxn>
                <a:cxn ang="0">
                  <a:pos x="237" y="79"/>
                </a:cxn>
                <a:cxn ang="0">
                  <a:pos x="224" y="95"/>
                </a:cxn>
                <a:cxn ang="0">
                  <a:pos x="210" y="108"/>
                </a:cxn>
                <a:cxn ang="0">
                  <a:pos x="196" y="119"/>
                </a:cxn>
                <a:cxn ang="0">
                  <a:pos x="179" y="127"/>
                </a:cxn>
                <a:cxn ang="0">
                  <a:pos x="162" y="133"/>
                </a:cxn>
                <a:cxn ang="0">
                  <a:pos x="144" y="136"/>
                </a:cxn>
                <a:cxn ang="0">
                  <a:pos x="123" y="136"/>
                </a:cxn>
                <a:cxn ang="0">
                  <a:pos x="98" y="130"/>
                </a:cxn>
                <a:cxn ang="0">
                  <a:pos x="76" y="120"/>
                </a:cxn>
                <a:cxn ang="0">
                  <a:pos x="57" y="106"/>
                </a:cxn>
                <a:cxn ang="0">
                  <a:pos x="39" y="88"/>
                </a:cxn>
                <a:cxn ang="0">
                  <a:pos x="25" y="66"/>
                </a:cxn>
                <a:cxn ang="0">
                  <a:pos x="14" y="41"/>
                </a:cxn>
                <a:cxn ang="0">
                  <a:pos x="7" y="15"/>
                </a:cxn>
                <a:cxn ang="0">
                  <a:pos x="4" y="3"/>
                </a:cxn>
                <a:cxn ang="0">
                  <a:pos x="3" y="10"/>
                </a:cxn>
                <a:cxn ang="0">
                  <a:pos x="1" y="16"/>
                </a:cxn>
                <a:cxn ang="0">
                  <a:pos x="0" y="22"/>
                </a:cxn>
              </a:cxnLst>
              <a:rect l="0" t="0" r="r" b="b"/>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w="9525">
              <a:noFill/>
              <a:round/>
              <a:headEnd/>
              <a:tailEnd/>
            </a:ln>
          </p:spPr>
          <p:txBody>
            <a:bodyPr/>
            <a:lstStyle/>
            <a:p>
              <a:endParaRPr lang="en-US"/>
            </a:p>
          </p:txBody>
        </p:sp>
        <p:sp>
          <p:nvSpPr>
            <p:cNvPr id="180" name="Freeform 188"/>
            <p:cNvSpPr>
              <a:spLocks/>
            </p:cNvSpPr>
            <p:nvPr/>
          </p:nvSpPr>
          <p:spPr bwMode="auto">
            <a:xfrm>
              <a:off x="1135" y="2661"/>
              <a:ext cx="50" cy="25"/>
            </a:xfrm>
            <a:custGeom>
              <a:avLst/>
              <a:gdLst/>
              <a:ahLst/>
              <a:cxnLst>
                <a:cxn ang="0">
                  <a:pos x="3" y="39"/>
                </a:cxn>
                <a:cxn ang="0">
                  <a:pos x="11" y="64"/>
                </a:cxn>
                <a:cxn ang="0">
                  <a:pos x="23" y="86"/>
                </a:cxn>
                <a:cxn ang="0">
                  <a:pos x="38" y="108"/>
                </a:cxn>
                <a:cxn ang="0">
                  <a:pos x="55" y="125"/>
                </a:cxn>
                <a:cxn ang="0">
                  <a:pos x="75" y="138"/>
                </a:cxn>
                <a:cxn ang="0">
                  <a:pos x="97" y="148"/>
                </a:cxn>
                <a:cxn ang="0">
                  <a:pos x="121" y="152"/>
                </a:cxn>
                <a:cxn ang="0">
                  <a:pos x="142" y="154"/>
                </a:cxn>
                <a:cxn ang="0">
                  <a:pos x="159" y="150"/>
                </a:cxn>
                <a:cxn ang="0">
                  <a:pos x="176" y="145"/>
                </a:cxn>
                <a:cxn ang="0">
                  <a:pos x="192" y="138"/>
                </a:cxn>
                <a:cxn ang="0">
                  <a:pos x="206" y="127"/>
                </a:cxn>
                <a:cxn ang="0">
                  <a:pos x="220" y="115"/>
                </a:cxn>
                <a:cxn ang="0">
                  <a:pos x="233" y="102"/>
                </a:cxn>
                <a:cxn ang="0">
                  <a:pos x="244" y="86"/>
                </a:cxn>
                <a:cxn ang="0">
                  <a:pos x="249" y="74"/>
                </a:cxn>
                <a:cxn ang="0">
                  <a:pos x="249" y="69"/>
                </a:cxn>
                <a:cxn ang="0">
                  <a:pos x="249" y="63"/>
                </a:cxn>
                <a:cxn ang="0">
                  <a:pos x="249" y="57"/>
                </a:cxn>
                <a:cxn ang="0">
                  <a:pos x="245" y="63"/>
                </a:cxn>
                <a:cxn ang="0">
                  <a:pos x="236" y="80"/>
                </a:cxn>
                <a:cxn ang="0">
                  <a:pos x="223" y="97"/>
                </a:cxn>
                <a:cxn ang="0">
                  <a:pos x="210" y="112"/>
                </a:cxn>
                <a:cxn ang="0">
                  <a:pos x="195" y="124"/>
                </a:cxn>
                <a:cxn ang="0">
                  <a:pos x="179" y="133"/>
                </a:cxn>
                <a:cxn ang="0">
                  <a:pos x="161" y="139"/>
                </a:cxn>
                <a:cxn ang="0">
                  <a:pos x="143" y="143"/>
                </a:cxn>
                <a:cxn ang="0">
                  <a:pos x="121" y="142"/>
                </a:cxn>
                <a:cxn ang="0">
                  <a:pos x="96" y="137"/>
                </a:cxn>
                <a:cxn ang="0">
                  <a:pos x="74" y="126"/>
                </a:cxn>
                <a:cxn ang="0">
                  <a:pos x="54" y="110"/>
                </a:cxn>
                <a:cxn ang="0">
                  <a:pos x="37" y="91"/>
                </a:cxn>
                <a:cxn ang="0">
                  <a:pos x="24" y="69"/>
                </a:cxn>
                <a:cxn ang="0">
                  <a:pos x="14" y="43"/>
                </a:cxn>
                <a:cxn ang="0">
                  <a:pos x="8" y="15"/>
                </a:cxn>
                <a:cxn ang="0">
                  <a:pos x="5" y="3"/>
                </a:cxn>
                <a:cxn ang="0">
                  <a:pos x="4" y="9"/>
                </a:cxn>
                <a:cxn ang="0">
                  <a:pos x="2" y="16"/>
                </a:cxn>
                <a:cxn ang="0">
                  <a:pos x="1" y="22"/>
                </a:cxn>
              </a:cxnLst>
              <a:rect l="0" t="0" r="r" b="b"/>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w="9525">
              <a:noFill/>
              <a:round/>
              <a:headEnd/>
              <a:tailEnd/>
            </a:ln>
          </p:spPr>
          <p:txBody>
            <a:bodyPr/>
            <a:lstStyle/>
            <a:p>
              <a:endParaRPr lang="en-US"/>
            </a:p>
          </p:txBody>
        </p:sp>
        <p:sp>
          <p:nvSpPr>
            <p:cNvPr id="181" name="Freeform 189"/>
            <p:cNvSpPr>
              <a:spLocks/>
            </p:cNvSpPr>
            <p:nvPr/>
          </p:nvSpPr>
          <p:spPr bwMode="auto">
            <a:xfrm>
              <a:off x="1136" y="2659"/>
              <a:ext cx="49" cy="26"/>
            </a:xfrm>
            <a:custGeom>
              <a:avLst/>
              <a:gdLst/>
              <a:ahLst/>
              <a:cxnLst>
                <a:cxn ang="0">
                  <a:pos x="2" y="38"/>
                </a:cxn>
                <a:cxn ang="0">
                  <a:pos x="9" y="64"/>
                </a:cxn>
                <a:cxn ang="0">
                  <a:pos x="20" y="89"/>
                </a:cxn>
                <a:cxn ang="0">
                  <a:pos x="34" y="111"/>
                </a:cxn>
                <a:cxn ang="0">
                  <a:pos x="52" y="129"/>
                </a:cxn>
                <a:cxn ang="0">
                  <a:pos x="71" y="143"/>
                </a:cxn>
                <a:cxn ang="0">
                  <a:pos x="93" y="153"/>
                </a:cxn>
                <a:cxn ang="0">
                  <a:pos x="118" y="159"/>
                </a:cxn>
                <a:cxn ang="0">
                  <a:pos x="139" y="159"/>
                </a:cxn>
                <a:cxn ang="0">
                  <a:pos x="157" y="156"/>
                </a:cxn>
                <a:cxn ang="0">
                  <a:pos x="174" y="150"/>
                </a:cxn>
                <a:cxn ang="0">
                  <a:pos x="191" y="142"/>
                </a:cxn>
                <a:cxn ang="0">
                  <a:pos x="205" y="131"/>
                </a:cxn>
                <a:cxn ang="0">
                  <a:pos x="219" y="118"/>
                </a:cxn>
                <a:cxn ang="0">
                  <a:pos x="232" y="102"/>
                </a:cxn>
                <a:cxn ang="0">
                  <a:pos x="242" y="85"/>
                </a:cxn>
                <a:cxn ang="0">
                  <a:pos x="246" y="74"/>
                </a:cxn>
                <a:cxn ang="0">
                  <a:pos x="246" y="68"/>
                </a:cxn>
                <a:cxn ang="0">
                  <a:pos x="246" y="60"/>
                </a:cxn>
                <a:cxn ang="0">
                  <a:pos x="246" y="54"/>
                </a:cxn>
                <a:cxn ang="0">
                  <a:pos x="242" y="62"/>
                </a:cxn>
                <a:cxn ang="0">
                  <a:pos x="233" y="82"/>
                </a:cxn>
                <a:cxn ang="0">
                  <a:pos x="221" y="99"/>
                </a:cxn>
                <a:cxn ang="0">
                  <a:pos x="208" y="114"/>
                </a:cxn>
                <a:cxn ang="0">
                  <a:pos x="193" y="127"/>
                </a:cxn>
                <a:cxn ang="0">
                  <a:pos x="177" y="137"/>
                </a:cxn>
                <a:cxn ang="0">
                  <a:pos x="159" y="144"/>
                </a:cxn>
                <a:cxn ang="0">
                  <a:pos x="140" y="148"/>
                </a:cxn>
                <a:cxn ang="0">
                  <a:pos x="118" y="148"/>
                </a:cxn>
                <a:cxn ang="0">
                  <a:pos x="93" y="142"/>
                </a:cxn>
                <a:cxn ang="0">
                  <a:pos x="71" y="131"/>
                </a:cxn>
                <a:cxn ang="0">
                  <a:pos x="52" y="115"/>
                </a:cxn>
                <a:cxn ang="0">
                  <a:pos x="35" y="95"/>
                </a:cxn>
                <a:cxn ang="0">
                  <a:pos x="22" y="72"/>
                </a:cxn>
                <a:cxn ang="0">
                  <a:pos x="13" y="46"/>
                </a:cxn>
                <a:cxn ang="0">
                  <a:pos x="8" y="17"/>
                </a:cxn>
                <a:cxn ang="0">
                  <a:pos x="8" y="3"/>
                </a:cxn>
                <a:cxn ang="0">
                  <a:pos x="8" y="2"/>
                </a:cxn>
                <a:cxn ang="0">
                  <a:pos x="8" y="0"/>
                </a:cxn>
                <a:cxn ang="0">
                  <a:pos x="8" y="0"/>
                </a:cxn>
                <a:cxn ang="0">
                  <a:pos x="7" y="3"/>
                </a:cxn>
                <a:cxn ang="0">
                  <a:pos x="4" y="9"/>
                </a:cxn>
                <a:cxn ang="0">
                  <a:pos x="2" y="14"/>
                </a:cxn>
                <a:cxn ang="0">
                  <a:pos x="1" y="20"/>
                </a:cxn>
              </a:cxnLst>
              <a:rect l="0" t="0" r="r" b="b"/>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3"/>
                  </a:lnTo>
                  <a:lnTo>
                    <a:pt x="8" y="2"/>
                  </a:lnTo>
                  <a:lnTo>
                    <a:pt x="8" y="2"/>
                  </a:lnTo>
                  <a:lnTo>
                    <a:pt x="8" y="2"/>
                  </a:lnTo>
                  <a:lnTo>
                    <a:pt x="8" y="0"/>
                  </a:lnTo>
                  <a:lnTo>
                    <a:pt x="8" y="0"/>
                  </a:lnTo>
                  <a:lnTo>
                    <a:pt x="8" y="0"/>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w="9525">
              <a:noFill/>
              <a:round/>
              <a:headEnd/>
              <a:tailEnd/>
            </a:ln>
          </p:spPr>
          <p:txBody>
            <a:bodyPr/>
            <a:lstStyle/>
            <a:p>
              <a:endParaRPr lang="en-US"/>
            </a:p>
          </p:txBody>
        </p:sp>
        <p:sp>
          <p:nvSpPr>
            <p:cNvPr id="182" name="Freeform 190"/>
            <p:cNvSpPr>
              <a:spLocks/>
            </p:cNvSpPr>
            <p:nvPr/>
          </p:nvSpPr>
          <p:spPr bwMode="auto">
            <a:xfrm>
              <a:off x="1136" y="2657"/>
              <a:ext cx="49" cy="27"/>
            </a:xfrm>
            <a:custGeom>
              <a:avLst/>
              <a:gdLst/>
              <a:ahLst/>
              <a:cxnLst>
                <a:cxn ang="0">
                  <a:pos x="2" y="36"/>
                </a:cxn>
                <a:cxn ang="0">
                  <a:pos x="8" y="64"/>
                </a:cxn>
                <a:cxn ang="0">
                  <a:pos x="18" y="90"/>
                </a:cxn>
                <a:cxn ang="0">
                  <a:pos x="31" y="112"/>
                </a:cxn>
                <a:cxn ang="0">
                  <a:pos x="48" y="131"/>
                </a:cxn>
                <a:cxn ang="0">
                  <a:pos x="68" y="147"/>
                </a:cxn>
                <a:cxn ang="0">
                  <a:pos x="90" y="158"/>
                </a:cxn>
                <a:cxn ang="0">
                  <a:pos x="115" y="163"/>
                </a:cxn>
                <a:cxn ang="0">
                  <a:pos x="137" y="164"/>
                </a:cxn>
                <a:cxn ang="0">
                  <a:pos x="155" y="160"/>
                </a:cxn>
                <a:cxn ang="0">
                  <a:pos x="173" y="154"/>
                </a:cxn>
                <a:cxn ang="0">
                  <a:pos x="189" y="145"/>
                </a:cxn>
                <a:cxn ang="0">
                  <a:pos x="204" y="133"/>
                </a:cxn>
                <a:cxn ang="0">
                  <a:pos x="217" y="118"/>
                </a:cxn>
                <a:cxn ang="0">
                  <a:pos x="230" y="101"/>
                </a:cxn>
                <a:cxn ang="0">
                  <a:pos x="239" y="84"/>
                </a:cxn>
                <a:cxn ang="0">
                  <a:pos x="243" y="70"/>
                </a:cxn>
                <a:cxn ang="0">
                  <a:pos x="243" y="64"/>
                </a:cxn>
                <a:cxn ang="0">
                  <a:pos x="242" y="58"/>
                </a:cxn>
                <a:cxn ang="0">
                  <a:pos x="241" y="52"/>
                </a:cxn>
                <a:cxn ang="0">
                  <a:pos x="238" y="61"/>
                </a:cxn>
                <a:cxn ang="0">
                  <a:pos x="230" y="81"/>
                </a:cxn>
                <a:cxn ang="0">
                  <a:pos x="219" y="100"/>
                </a:cxn>
                <a:cxn ang="0">
                  <a:pos x="206" y="116"/>
                </a:cxn>
                <a:cxn ang="0">
                  <a:pos x="191" y="130"/>
                </a:cxn>
                <a:cxn ang="0">
                  <a:pos x="174" y="141"/>
                </a:cxn>
                <a:cxn ang="0">
                  <a:pos x="156" y="148"/>
                </a:cxn>
                <a:cxn ang="0">
                  <a:pos x="137" y="153"/>
                </a:cxn>
                <a:cxn ang="0">
                  <a:pos x="115" y="152"/>
                </a:cxn>
                <a:cxn ang="0">
                  <a:pos x="91" y="147"/>
                </a:cxn>
                <a:cxn ang="0">
                  <a:pos x="70" y="136"/>
                </a:cxn>
                <a:cxn ang="0">
                  <a:pos x="52" y="121"/>
                </a:cxn>
                <a:cxn ang="0">
                  <a:pos x="36" y="101"/>
                </a:cxn>
                <a:cxn ang="0">
                  <a:pos x="23" y="80"/>
                </a:cxn>
                <a:cxn ang="0">
                  <a:pos x="14" y="55"/>
                </a:cxn>
                <a:cxn ang="0">
                  <a:pos x="10" y="27"/>
                </a:cxn>
                <a:cxn ang="0">
                  <a:pos x="9" y="12"/>
                </a:cxn>
                <a:cxn ang="0">
                  <a:pos x="9" y="8"/>
                </a:cxn>
                <a:cxn ang="0">
                  <a:pos x="9" y="4"/>
                </a:cxn>
                <a:cxn ang="0">
                  <a:pos x="10" y="1"/>
                </a:cxn>
                <a:cxn ang="0">
                  <a:pos x="9" y="0"/>
                </a:cxn>
                <a:cxn ang="0">
                  <a:pos x="9" y="1"/>
                </a:cxn>
                <a:cxn ang="0">
                  <a:pos x="8" y="2"/>
                </a:cxn>
                <a:cxn ang="0">
                  <a:pos x="8" y="3"/>
                </a:cxn>
                <a:cxn ang="0">
                  <a:pos x="7" y="6"/>
                </a:cxn>
                <a:cxn ang="0">
                  <a:pos x="5" y="10"/>
                </a:cxn>
                <a:cxn ang="0">
                  <a:pos x="3" y="14"/>
                </a:cxn>
                <a:cxn ang="0">
                  <a:pos x="1" y="19"/>
                </a:cxn>
              </a:cxnLst>
              <a:rect l="0" t="0" r="r" b="b"/>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9" y="1"/>
                  </a:lnTo>
                  <a:lnTo>
                    <a:pt x="9" y="1"/>
                  </a:lnTo>
                  <a:lnTo>
                    <a:pt x="8" y="2"/>
                  </a:lnTo>
                  <a:lnTo>
                    <a:pt x="8" y="2"/>
                  </a:lnTo>
                  <a:lnTo>
                    <a:pt x="8" y="3"/>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w="9525">
              <a:noFill/>
              <a:round/>
              <a:headEnd/>
              <a:tailEnd/>
            </a:ln>
          </p:spPr>
          <p:txBody>
            <a:bodyPr/>
            <a:lstStyle/>
            <a:p>
              <a:endParaRPr lang="en-US"/>
            </a:p>
          </p:txBody>
        </p:sp>
        <p:sp>
          <p:nvSpPr>
            <p:cNvPr id="183" name="Freeform 191"/>
            <p:cNvSpPr>
              <a:spLocks/>
            </p:cNvSpPr>
            <p:nvPr/>
          </p:nvSpPr>
          <p:spPr bwMode="auto">
            <a:xfrm>
              <a:off x="1137" y="2655"/>
              <a:ext cx="48" cy="28"/>
            </a:xfrm>
            <a:custGeom>
              <a:avLst/>
              <a:gdLst/>
              <a:ahLst/>
              <a:cxnLst>
                <a:cxn ang="0">
                  <a:pos x="0" y="21"/>
                </a:cxn>
                <a:cxn ang="0">
                  <a:pos x="0" y="21"/>
                </a:cxn>
                <a:cxn ang="0">
                  <a:pos x="0" y="23"/>
                </a:cxn>
                <a:cxn ang="0">
                  <a:pos x="0" y="24"/>
                </a:cxn>
                <a:cxn ang="0">
                  <a:pos x="0" y="38"/>
                </a:cxn>
                <a:cxn ang="0">
                  <a:pos x="5" y="67"/>
                </a:cxn>
                <a:cxn ang="0">
                  <a:pos x="14" y="93"/>
                </a:cxn>
                <a:cxn ang="0">
                  <a:pos x="27" y="116"/>
                </a:cxn>
                <a:cxn ang="0">
                  <a:pos x="44" y="136"/>
                </a:cxn>
                <a:cxn ang="0">
                  <a:pos x="63" y="152"/>
                </a:cxn>
                <a:cxn ang="0">
                  <a:pos x="85" y="163"/>
                </a:cxn>
                <a:cxn ang="0">
                  <a:pos x="110" y="169"/>
                </a:cxn>
                <a:cxn ang="0">
                  <a:pos x="132" y="169"/>
                </a:cxn>
                <a:cxn ang="0">
                  <a:pos x="151" y="165"/>
                </a:cxn>
                <a:cxn ang="0">
                  <a:pos x="169" y="158"/>
                </a:cxn>
                <a:cxn ang="0">
                  <a:pos x="185" y="148"/>
                </a:cxn>
                <a:cxn ang="0">
                  <a:pos x="200" y="135"/>
                </a:cxn>
                <a:cxn ang="0">
                  <a:pos x="213" y="120"/>
                </a:cxn>
                <a:cxn ang="0">
                  <a:pos x="225" y="103"/>
                </a:cxn>
                <a:cxn ang="0">
                  <a:pos x="234" y="83"/>
                </a:cxn>
                <a:cxn ang="0">
                  <a:pos x="237" y="69"/>
                </a:cxn>
                <a:cxn ang="0">
                  <a:pos x="236" y="63"/>
                </a:cxn>
                <a:cxn ang="0">
                  <a:pos x="235" y="57"/>
                </a:cxn>
                <a:cxn ang="0">
                  <a:pos x="234" y="51"/>
                </a:cxn>
                <a:cxn ang="0">
                  <a:pos x="231" y="61"/>
                </a:cxn>
                <a:cxn ang="0">
                  <a:pos x="224" y="83"/>
                </a:cxn>
                <a:cxn ang="0">
                  <a:pos x="214" y="102"/>
                </a:cxn>
                <a:cxn ang="0">
                  <a:pos x="201" y="120"/>
                </a:cxn>
                <a:cxn ang="0">
                  <a:pos x="187" y="134"/>
                </a:cxn>
                <a:cxn ang="0">
                  <a:pos x="170" y="146"/>
                </a:cxn>
                <a:cxn ang="0">
                  <a:pos x="152" y="154"/>
                </a:cxn>
                <a:cxn ang="0">
                  <a:pos x="132" y="158"/>
                </a:cxn>
                <a:cxn ang="0">
                  <a:pos x="111" y="158"/>
                </a:cxn>
                <a:cxn ang="0">
                  <a:pos x="88" y="152"/>
                </a:cxn>
                <a:cxn ang="0">
                  <a:pos x="67" y="142"/>
                </a:cxn>
                <a:cxn ang="0">
                  <a:pos x="50" y="128"/>
                </a:cxn>
                <a:cxn ang="0">
                  <a:pos x="34" y="110"/>
                </a:cxn>
                <a:cxn ang="0">
                  <a:pos x="22" y="89"/>
                </a:cxn>
                <a:cxn ang="0">
                  <a:pos x="14" y="63"/>
                </a:cxn>
                <a:cxn ang="0">
                  <a:pos x="9" y="37"/>
                </a:cxn>
                <a:cxn ang="0">
                  <a:pos x="9" y="20"/>
                </a:cxn>
                <a:cxn ang="0">
                  <a:pos x="9" y="15"/>
                </a:cxn>
                <a:cxn ang="0">
                  <a:pos x="9" y="9"/>
                </a:cxn>
                <a:cxn ang="0">
                  <a:pos x="10" y="3"/>
                </a:cxn>
                <a:cxn ang="0">
                  <a:pos x="9" y="2"/>
                </a:cxn>
                <a:cxn ang="0">
                  <a:pos x="7" y="6"/>
                </a:cxn>
                <a:cxn ang="0">
                  <a:pos x="5" y="9"/>
                </a:cxn>
                <a:cxn ang="0">
                  <a:pos x="3" y="13"/>
                </a:cxn>
                <a:cxn ang="0">
                  <a:pos x="2" y="15"/>
                </a:cxn>
                <a:cxn ang="0">
                  <a:pos x="1" y="17"/>
                </a:cxn>
                <a:cxn ang="0">
                  <a:pos x="1" y="19"/>
                </a:cxn>
                <a:cxn ang="0">
                  <a:pos x="0" y="20"/>
                </a:cxn>
              </a:cxnLst>
              <a:rect l="0" t="0" r="r" b="b"/>
              <a:pathLst>
                <a:path w="238" h="169">
                  <a:moveTo>
                    <a:pt x="0" y="21"/>
                  </a:moveTo>
                  <a:lnTo>
                    <a:pt x="0" y="21"/>
                  </a:lnTo>
                  <a:lnTo>
                    <a:pt x="0" y="21"/>
                  </a:lnTo>
                  <a:lnTo>
                    <a:pt x="0" y="21"/>
                  </a:lnTo>
                  <a:lnTo>
                    <a:pt x="0" y="23"/>
                  </a:lnTo>
                  <a:lnTo>
                    <a:pt x="0" y="23"/>
                  </a:lnTo>
                  <a:lnTo>
                    <a:pt x="0" y="23"/>
                  </a:lnTo>
                  <a:lnTo>
                    <a:pt x="0" y="24"/>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w="9525">
              <a:noFill/>
              <a:round/>
              <a:headEnd/>
              <a:tailEnd/>
            </a:ln>
          </p:spPr>
          <p:txBody>
            <a:bodyPr/>
            <a:lstStyle/>
            <a:p>
              <a:endParaRPr lang="en-US"/>
            </a:p>
          </p:txBody>
        </p:sp>
        <p:sp>
          <p:nvSpPr>
            <p:cNvPr id="184" name="Freeform 192"/>
            <p:cNvSpPr>
              <a:spLocks/>
            </p:cNvSpPr>
            <p:nvPr/>
          </p:nvSpPr>
          <p:spPr bwMode="auto">
            <a:xfrm>
              <a:off x="1138" y="2654"/>
              <a:ext cx="46" cy="29"/>
            </a:xfrm>
            <a:custGeom>
              <a:avLst/>
              <a:gdLst/>
              <a:ahLst/>
              <a:cxnLst>
                <a:cxn ang="0">
                  <a:pos x="1" y="22"/>
                </a:cxn>
                <a:cxn ang="0">
                  <a:pos x="0" y="25"/>
                </a:cxn>
                <a:cxn ang="0">
                  <a:pos x="0" y="29"/>
                </a:cxn>
                <a:cxn ang="0">
                  <a:pos x="0" y="33"/>
                </a:cxn>
                <a:cxn ang="0">
                  <a:pos x="1" y="48"/>
                </a:cxn>
                <a:cxn ang="0">
                  <a:pos x="5" y="76"/>
                </a:cxn>
                <a:cxn ang="0">
                  <a:pos x="14" y="101"/>
                </a:cxn>
                <a:cxn ang="0">
                  <a:pos x="27" y="122"/>
                </a:cxn>
                <a:cxn ang="0">
                  <a:pos x="43" y="142"/>
                </a:cxn>
                <a:cxn ang="0">
                  <a:pos x="61" y="157"/>
                </a:cxn>
                <a:cxn ang="0">
                  <a:pos x="82" y="168"/>
                </a:cxn>
                <a:cxn ang="0">
                  <a:pos x="106" y="173"/>
                </a:cxn>
                <a:cxn ang="0">
                  <a:pos x="128" y="174"/>
                </a:cxn>
                <a:cxn ang="0">
                  <a:pos x="147" y="169"/>
                </a:cxn>
                <a:cxn ang="0">
                  <a:pos x="165" y="162"/>
                </a:cxn>
                <a:cxn ang="0">
                  <a:pos x="182" y="151"/>
                </a:cxn>
                <a:cxn ang="0">
                  <a:pos x="197" y="137"/>
                </a:cxn>
                <a:cxn ang="0">
                  <a:pos x="210" y="121"/>
                </a:cxn>
                <a:cxn ang="0">
                  <a:pos x="221" y="102"/>
                </a:cxn>
                <a:cxn ang="0">
                  <a:pos x="229" y="82"/>
                </a:cxn>
                <a:cxn ang="0">
                  <a:pos x="231" y="67"/>
                </a:cxn>
                <a:cxn ang="0">
                  <a:pos x="230" y="61"/>
                </a:cxn>
                <a:cxn ang="0">
                  <a:pos x="229" y="55"/>
                </a:cxn>
                <a:cxn ang="0">
                  <a:pos x="227" y="51"/>
                </a:cxn>
                <a:cxn ang="0">
                  <a:pos x="225" y="59"/>
                </a:cxn>
                <a:cxn ang="0">
                  <a:pos x="219" y="82"/>
                </a:cxn>
                <a:cxn ang="0">
                  <a:pos x="209" y="103"/>
                </a:cxn>
                <a:cxn ang="0">
                  <a:pos x="197" y="121"/>
                </a:cxn>
                <a:cxn ang="0">
                  <a:pos x="183" y="137"/>
                </a:cxn>
                <a:cxn ang="0">
                  <a:pos x="167" y="149"/>
                </a:cxn>
                <a:cxn ang="0">
                  <a:pos x="148" y="158"/>
                </a:cxn>
                <a:cxn ang="0">
                  <a:pos x="128" y="162"/>
                </a:cxn>
                <a:cxn ang="0">
                  <a:pos x="107" y="162"/>
                </a:cxn>
                <a:cxn ang="0">
                  <a:pos x="85" y="157"/>
                </a:cxn>
                <a:cxn ang="0">
                  <a:pos x="66" y="148"/>
                </a:cxn>
                <a:cxn ang="0">
                  <a:pos x="48" y="133"/>
                </a:cxn>
                <a:cxn ang="0">
                  <a:pos x="34" y="116"/>
                </a:cxn>
                <a:cxn ang="0">
                  <a:pos x="22" y="95"/>
                </a:cxn>
                <a:cxn ang="0">
                  <a:pos x="14" y="72"/>
                </a:cxn>
                <a:cxn ang="0">
                  <a:pos x="10" y="47"/>
                </a:cxn>
                <a:cxn ang="0">
                  <a:pos x="9" y="29"/>
                </a:cxn>
                <a:cxn ang="0">
                  <a:pos x="10" y="21"/>
                </a:cxn>
                <a:cxn ang="0">
                  <a:pos x="11" y="13"/>
                </a:cxn>
                <a:cxn ang="0">
                  <a:pos x="12" y="5"/>
                </a:cxn>
                <a:cxn ang="0">
                  <a:pos x="11" y="3"/>
                </a:cxn>
                <a:cxn ang="0">
                  <a:pos x="8" y="7"/>
                </a:cxn>
                <a:cxn ang="0">
                  <a:pos x="5" y="12"/>
                </a:cxn>
                <a:cxn ang="0">
                  <a:pos x="2" y="18"/>
                </a:cxn>
              </a:cxnLst>
              <a:rect l="0" t="0" r="r" b="b"/>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w="9525">
              <a:noFill/>
              <a:round/>
              <a:headEnd/>
              <a:tailEnd/>
            </a:ln>
          </p:spPr>
          <p:txBody>
            <a:bodyPr/>
            <a:lstStyle/>
            <a:p>
              <a:endParaRPr lang="en-US"/>
            </a:p>
          </p:txBody>
        </p:sp>
        <p:sp>
          <p:nvSpPr>
            <p:cNvPr id="185" name="Freeform 193"/>
            <p:cNvSpPr>
              <a:spLocks/>
            </p:cNvSpPr>
            <p:nvPr/>
          </p:nvSpPr>
          <p:spPr bwMode="auto">
            <a:xfrm>
              <a:off x="1139" y="2652"/>
              <a:ext cx="45" cy="30"/>
            </a:xfrm>
            <a:custGeom>
              <a:avLst/>
              <a:gdLst/>
              <a:ahLst/>
              <a:cxnLst>
                <a:cxn ang="0">
                  <a:pos x="1" y="21"/>
                </a:cxn>
                <a:cxn ang="0">
                  <a:pos x="0" y="27"/>
                </a:cxn>
                <a:cxn ang="0">
                  <a:pos x="0" y="33"/>
                </a:cxn>
                <a:cxn ang="0">
                  <a:pos x="0" y="38"/>
                </a:cxn>
                <a:cxn ang="0">
                  <a:pos x="0" y="55"/>
                </a:cxn>
                <a:cxn ang="0">
                  <a:pos x="5" y="81"/>
                </a:cxn>
                <a:cxn ang="0">
                  <a:pos x="13" y="107"/>
                </a:cxn>
                <a:cxn ang="0">
                  <a:pos x="25" y="128"/>
                </a:cxn>
                <a:cxn ang="0">
                  <a:pos x="41" y="146"/>
                </a:cxn>
                <a:cxn ang="0">
                  <a:pos x="59" y="160"/>
                </a:cxn>
                <a:cxn ang="0">
                  <a:pos x="79" y="170"/>
                </a:cxn>
                <a:cxn ang="0">
                  <a:pos x="102" y="176"/>
                </a:cxn>
                <a:cxn ang="0">
                  <a:pos x="123" y="176"/>
                </a:cxn>
                <a:cxn ang="0">
                  <a:pos x="143" y="172"/>
                </a:cxn>
                <a:cxn ang="0">
                  <a:pos x="161" y="164"/>
                </a:cxn>
                <a:cxn ang="0">
                  <a:pos x="178" y="152"/>
                </a:cxn>
                <a:cxn ang="0">
                  <a:pos x="192" y="138"/>
                </a:cxn>
                <a:cxn ang="0">
                  <a:pos x="205" y="120"/>
                </a:cxn>
                <a:cxn ang="0">
                  <a:pos x="215" y="101"/>
                </a:cxn>
                <a:cxn ang="0">
                  <a:pos x="222" y="79"/>
                </a:cxn>
                <a:cxn ang="0">
                  <a:pos x="224" y="63"/>
                </a:cxn>
                <a:cxn ang="0">
                  <a:pos x="222" y="59"/>
                </a:cxn>
                <a:cxn ang="0">
                  <a:pos x="221" y="53"/>
                </a:cxn>
                <a:cxn ang="0">
                  <a:pos x="219" y="47"/>
                </a:cxn>
                <a:cxn ang="0">
                  <a:pos x="217" y="56"/>
                </a:cxn>
                <a:cxn ang="0">
                  <a:pos x="212" y="80"/>
                </a:cxn>
                <a:cxn ang="0">
                  <a:pos x="203" y="102"/>
                </a:cxn>
                <a:cxn ang="0">
                  <a:pos x="192" y="122"/>
                </a:cxn>
                <a:cxn ang="0">
                  <a:pos x="178" y="138"/>
                </a:cxn>
                <a:cxn ang="0">
                  <a:pos x="162" y="151"/>
                </a:cxn>
                <a:cxn ang="0">
                  <a:pos x="144" y="160"/>
                </a:cxn>
                <a:cxn ang="0">
                  <a:pos x="124" y="165"/>
                </a:cxn>
                <a:cxn ang="0">
                  <a:pos x="103" y="165"/>
                </a:cxn>
                <a:cxn ang="0">
                  <a:pos x="81" y="160"/>
                </a:cxn>
                <a:cxn ang="0">
                  <a:pos x="63" y="151"/>
                </a:cxn>
                <a:cxn ang="0">
                  <a:pos x="46" y="138"/>
                </a:cxn>
                <a:cxn ang="0">
                  <a:pos x="32" y="121"/>
                </a:cxn>
                <a:cxn ang="0">
                  <a:pos x="21" y="101"/>
                </a:cxn>
                <a:cxn ang="0">
                  <a:pos x="13" y="79"/>
                </a:cxn>
                <a:cxn ang="0">
                  <a:pos x="9" y="55"/>
                </a:cxn>
                <a:cxn ang="0">
                  <a:pos x="9" y="36"/>
                </a:cxn>
                <a:cxn ang="0">
                  <a:pos x="10" y="25"/>
                </a:cxn>
                <a:cxn ang="0">
                  <a:pos x="11" y="15"/>
                </a:cxn>
                <a:cxn ang="0">
                  <a:pos x="13" y="5"/>
                </a:cxn>
                <a:cxn ang="0">
                  <a:pos x="13" y="2"/>
                </a:cxn>
                <a:cxn ang="0">
                  <a:pos x="9" y="7"/>
                </a:cxn>
                <a:cxn ang="0">
                  <a:pos x="6" y="11"/>
                </a:cxn>
                <a:cxn ang="0">
                  <a:pos x="3" y="15"/>
                </a:cxn>
              </a:cxnLst>
              <a:rect l="0" t="0" r="r" b="b"/>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w="9525">
              <a:noFill/>
              <a:round/>
              <a:headEnd/>
              <a:tailEnd/>
            </a:ln>
          </p:spPr>
          <p:txBody>
            <a:bodyPr/>
            <a:lstStyle/>
            <a:p>
              <a:endParaRPr lang="en-US"/>
            </a:p>
          </p:txBody>
        </p:sp>
        <p:sp>
          <p:nvSpPr>
            <p:cNvPr id="186" name="Freeform 194"/>
            <p:cNvSpPr>
              <a:spLocks/>
            </p:cNvSpPr>
            <p:nvPr/>
          </p:nvSpPr>
          <p:spPr bwMode="auto">
            <a:xfrm>
              <a:off x="1140" y="2651"/>
              <a:ext cx="43" cy="30"/>
            </a:xfrm>
            <a:custGeom>
              <a:avLst/>
              <a:gdLst/>
              <a:ahLst/>
              <a:cxnLst>
                <a:cxn ang="0">
                  <a:pos x="3" y="22"/>
                </a:cxn>
                <a:cxn ang="0">
                  <a:pos x="2" y="30"/>
                </a:cxn>
                <a:cxn ang="0">
                  <a:pos x="1" y="38"/>
                </a:cxn>
                <a:cxn ang="0">
                  <a:pos x="0" y="46"/>
                </a:cxn>
                <a:cxn ang="0">
                  <a:pos x="1" y="64"/>
                </a:cxn>
                <a:cxn ang="0">
                  <a:pos x="5" y="89"/>
                </a:cxn>
                <a:cxn ang="0">
                  <a:pos x="13" y="112"/>
                </a:cxn>
                <a:cxn ang="0">
                  <a:pos x="25" y="133"/>
                </a:cxn>
                <a:cxn ang="0">
                  <a:pos x="39" y="150"/>
                </a:cxn>
                <a:cxn ang="0">
                  <a:pos x="57" y="165"/>
                </a:cxn>
                <a:cxn ang="0">
                  <a:pos x="76" y="174"/>
                </a:cxn>
                <a:cxn ang="0">
                  <a:pos x="98" y="179"/>
                </a:cxn>
                <a:cxn ang="0">
                  <a:pos x="119" y="179"/>
                </a:cxn>
                <a:cxn ang="0">
                  <a:pos x="139" y="175"/>
                </a:cxn>
                <a:cxn ang="0">
                  <a:pos x="158" y="167"/>
                </a:cxn>
                <a:cxn ang="0">
                  <a:pos x="174" y="154"/>
                </a:cxn>
                <a:cxn ang="0">
                  <a:pos x="188" y="138"/>
                </a:cxn>
                <a:cxn ang="0">
                  <a:pos x="200" y="120"/>
                </a:cxn>
                <a:cxn ang="0">
                  <a:pos x="210" y="99"/>
                </a:cxn>
                <a:cxn ang="0">
                  <a:pos x="216" y="76"/>
                </a:cxn>
                <a:cxn ang="0">
                  <a:pos x="217" y="62"/>
                </a:cxn>
                <a:cxn ang="0">
                  <a:pos x="215" y="56"/>
                </a:cxn>
                <a:cxn ang="0">
                  <a:pos x="212" y="50"/>
                </a:cxn>
                <a:cxn ang="0">
                  <a:pos x="210" y="45"/>
                </a:cxn>
                <a:cxn ang="0">
                  <a:pos x="209" y="44"/>
                </a:cxn>
                <a:cxn ang="0">
                  <a:pos x="209" y="45"/>
                </a:cxn>
                <a:cxn ang="0">
                  <a:pos x="209" y="47"/>
                </a:cxn>
                <a:cxn ang="0">
                  <a:pos x="209" y="50"/>
                </a:cxn>
                <a:cxn ang="0">
                  <a:pos x="209" y="63"/>
                </a:cxn>
                <a:cxn ang="0">
                  <a:pos x="205" y="86"/>
                </a:cxn>
                <a:cxn ang="0">
                  <a:pos x="196" y="107"/>
                </a:cxn>
                <a:cxn ang="0">
                  <a:pos x="185" y="126"/>
                </a:cxn>
                <a:cxn ang="0">
                  <a:pos x="172" y="142"/>
                </a:cxn>
                <a:cxn ang="0">
                  <a:pos x="156" y="155"/>
                </a:cxn>
                <a:cxn ang="0">
                  <a:pos x="139" y="165"/>
                </a:cxn>
                <a:cxn ang="0">
                  <a:pos x="119" y="168"/>
                </a:cxn>
                <a:cxn ang="0">
                  <a:pos x="99" y="168"/>
                </a:cxn>
                <a:cxn ang="0">
                  <a:pos x="79" y="165"/>
                </a:cxn>
                <a:cxn ang="0">
                  <a:pos x="61" y="155"/>
                </a:cxn>
                <a:cxn ang="0">
                  <a:pos x="45" y="142"/>
                </a:cxn>
                <a:cxn ang="0">
                  <a:pos x="32" y="126"/>
                </a:cxn>
                <a:cxn ang="0">
                  <a:pos x="21" y="107"/>
                </a:cxn>
                <a:cxn ang="0">
                  <a:pos x="14" y="86"/>
                </a:cxn>
                <a:cxn ang="0">
                  <a:pos x="10" y="63"/>
                </a:cxn>
                <a:cxn ang="0">
                  <a:pos x="9" y="44"/>
                </a:cxn>
                <a:cxn ang="0">
                  <a:pos x="11" y="32"/>
                </a:cxn>
                <a:cxn ang="0">
                  <a:pos x="13" y="18"/>
                </a:cxn>
                <a:cxn ang="0">
                  <a:pos x="16" y="6"/>
                </a:cxn>
                <a:cxn ang="0">
                  <a:pos x="16" y="3"/>
                </a:cxn>
                <a:cxn ang="0">
                  <a:pos x="13" y="6"/>
                </a:cxn>
                <a:cxn ang="0">
                  <a:pos x="9" y="11"/>
                </a:cxn>
                <a:cxn ang="0">
                  <a:pos x="5" y="16"/>
                </a:cxn>
              </a:cxnLst>
              <a:rect l="0" t="0" r="r" b="b"/>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w="9525">
              <a:noFill/>
              <a:round/>
              <a:headEnd/>
              <a:tailEnd/>
            </a:ln>
          </p:spPr>
          <p:txBody>
            <a:bodyPr/>
            <a:lstStyle/>
            <a:p>
              <a:endParaRPr lang="en-US"/>
            </a:p>
          </p:txBody>
        </p:sp>
        <p:sp>
          <p:nvSpPr>
            <p:cNvPr id="187" name="Freeform 195"/>
            <p:cNvSpPr>
              <a:spLocks/>
            </p:cNvSpPr>
            <p:nvPr/>
          </p:nvSpPr>
          <p:spPr bwMode="auto">
            <a:xfrm>
              <a:off x="1141" y="2650"/>
              <a:ext cx="42" cy="30"/>
            </a:xfrm>
            <a:custGeom>
              <a:avLst/>
              <a:gdLst/>
              <a:ahLst/>
              <a:cxnLst>
                <a:cxn ang="0">
                  <a:pos x="4" y="21"/>
                </a:cxn>
                <a:cxn ang="0">
                  <a:pos x="2" y="31"/>
                </a:cxn>
                <a:cxn ang="0">
                  <a:pos x="1" y="41"/>
                </a:cxn>
                <a:cxn ang="0">
                  <a:pos x="0" y="52"/>
                </a:cxn>
                <a:cxn ang="0">
                  <a:pos x="0" y="71"/>
                </a:cxn>
                <a:cxn ang="0">
                  <a:pos x="4" y="95"/>
                </a:cxn>
                <a:cxn ang="0">
                  <a:pos x="12" y="117"/>
                </a:cxn>
                <a:cxn ang="0">
                  <a:pos x="23" y="137"/>
                </a:cxn>
                <a:cxn ang="0">
                  <a:pos x="37" y="154"/>
                </a:cxn>
                <a:cxn ang="0">
                  <a:pos x="54" y="167"/>
                </a:cxn>
                <a:cxn ang="0">
                  <a:pos x="72" y="176"/>
                </a:cxn>
                <a:cxn ang="0">
                  <a:pos x="94" y="181"/>
                </a:cxn>
                <a:cxn ang="0">
                  <a:pos x="115" y="181"/>
                </a:cxn>
                <a:cxn ang="0">
                  <a:pos x="135" y="176"/>
                </a:cxn>
                <a:cxn ang="0">
                  <a:pos x="153" y="167"/>
                </a:cxn>
                <a:cxn ang="0">
                  <a:pos x="169" y="154"/>
                </a:cxn>
                <a:cxn ang="0">
                  <a:pos x="183" y="138"/>
                </a:cxn>
                <a:cxn ang="0">
                  <a:pos x="194" y="118"/>
                </a:cxn>
                <a:cxn ang="0">
                  <a:pos x="203" y="96"/>
                </a:cxn>
                <a:cxn ang="0">
                  <a:pos x="208" y="72"/>
                </a:cxn>
                <a:cxn ang="0">
                  <a:pos x="207" y="57"/>
                </a:cxn>
                <a:cxn ang="0">
                  <a:pos x="205" y="52"/>
                </a:cxn>
                <a:cxn ang="0">
                  <a:pos x="202" y="46"/>
                </a:cxn>
                <a:cxn ang="0">
                  <a:pos x="200" y="41"/>
                </a:cxn>
                <a:cxn ang="0">
                  <a:pos x="197" y="41"/>
                </a:cxn>
                <a:cxn ang="0">
                  <a:pos x="198" y="46"/>
                </a:cxn>
                <a:cxn ang="0">
                  <a:pos x="198" y="51"/>
                </a:cxn>
                <a:cxn ang="0">
                  <a:pos x="200" y="55"/>
                </a:cxn>
                <a:cxn ang="0">
                  <a:pos x="198" y="70"/>
                </a:cxn>
                <a:cxn ang="0">
                  <a:pos x="194" y="91"/>
                </a:cxn>
                <a:cxn ang="0">
                  <a:pos x="187" y="112"/>
                </a:cxn>
                <a:cxn ang="0">
                  <a:pos x="177" y="130"/>
                </a:cxn>
                <a:cxn ang="0">
                  <a:pos x="164" y="145"/>
                </a:cxn>
                <a:cxn ang="0">
                  <a:pos x="149" y="157"/>
                </a:cxn>
                <a:cxn ang="0">
                  <a:pos x="132" y="166"/>
                </a:cxn>
                <a:cxn ang="0">
                  <a:pos x="114" y="170"/>
                </a:cxn>
                <a:cxn ang="0">
                  <a:pos x="94" y="170"/>
                </a:cxn>
                <a:cxn ang="0">
                  <a:pos x="76" y="166"/>
                </a:cxn>
                <a:cxn ang="0">
                  <a:pos x="58" y="157"/>
                </a:cxn>
                <a:cxn ang="0">
                  <a:pos x="43" y="145"/>
                </a:cxn>
                <a:cxn ang="0">
                  <a:pos x="30" y="130"/>
                </a:cxn>
                <a:cxn ang="0">
                  <a:pos x="20" y="112"/>
                </a:cxn>
                <a:cxn ang="0">
                  <a:pos x="13" y="91"/>
                </a:cxn>
                <a:cxn ang="0">
                  <a:pos x="9" y="70"/>
                </a:cxn>
                <a:cxn ang="0">
                  <a:pos x="9" y="49"/>
                </a:cxn>
                <a:cxn ang="0">
                  <a:pos x="11" y="35"/>
                </a:cxn>
                <a:cxn ang="0">
                  <a:pos x="14" y="21"/>
                </a:cxn>
                <a:cxn ang="0">
                  <a:pos x="19" y="6"/>
                </a:cxn>
                <a:cxn ang="0">
                  <a:pos x="20" y="1"/>
                </a:cxn>
                <a:cxn ang="0">
                  <a:pos x="16" y="6"/>
                </a:cxn>
                <a:cxn ang="0">
                  <a:pos x="12" y="10"/>
                </a:cxn>
                <a:cxn ang="0">
                  <a:pos x="8" y="13"/>
                </a:cxn>
              </a:cxnLst>
              <a:rect l="0" t="0" r="r" b="b"/>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w="9525">
              <a:noFill/>
              <a:round/>
              <a:headEnd/>
              <a:tailEnd/>
            </a:ln>
          </p:spPr>
          <p:txBody>
            <a:bodyPr/>
            <a:lstStyle/>
            <a:p>
              <a:endParaRPr lang="en-US"/>
            </a:p>
          </p:txBody>
        </p:sp>
        <p:sp>
          <p:nvSpPr>
            <p:cNvPr id="188" name="Freeform 196"/>
            <p:cNvSpPr>
              <a:spLocks/>
            </p:cNvSpPr>
            <p:nvPr/>
          </p:nvSpPr>
          <p:spPr bwMode="auto">
            <a:xfrm>
              <a:off x="1142" y="2649"/>
              <a:ext cx="40" cy="30"/>
            </a:xfrm>
            <a:custGeom>
              <a:avLst/>
              <a:gdLst/>
              <a:ahLst/>
              <a:cxnLst>
                <a:cxn ang="0">
                  <a:pos x="200" y="64"/>
                </a:cxn>
                <a:cxn ang="0">
                  <a:pos x="200" y="61"/>
                </a:cxn>
                <a:cxn ang="0">
                  <a:pos x="200" y="59"/>
                </a:cxn>
                <a:cxn ang="0">
                  <a:pos x="200" y="58"/>
                </a:cxn>
                <a:cxn ang="0">
                  <a:pos x="198" y="53"/>
                </a:cxn>
                <a:cxn ang="0">
                  <a:pos x="196" y="48"/>
                </a:cxn>
                <a:cxn ang="0">
                  <a:pos x="192" y="42"/>
                </a:cxn>
                <a:cxn ang="0">
                  <a:pos x="188" y="37"/>
                </a:cxn>
                <a:cxn ang="0">
                  <a:pos x="187" y="38"/>
                </a:cxn>
                <a:cxn ang="0">
                  <a:pos x="189" y="46"/>
                </a:cxn>
                <a:cxn ang="0">
                  <a:pos x="190" y="53"/>
                </a:cxn>
                <a:cxn ang="0">
                  <a:pos x="190" y="61"/>
                </a:cxn>
                <a:cxn ang="0">
                  <a:pos x="190" y="76"/>
                </a:cxn>
                <a:cxn ang="0">
                  <a:pos x="186" y="97"/>
                </a:cxn>
                <a:cxn ang="0">
                  <a:pos x="179" y="116"/>
                </a:cxn>
                <a:cxn ang="0">
                  <a:pos x="169" y="133"/>
                </a:cxn>
                <a:cxn ang="0">
                  <a:pos x="157" y="147"/>
                </a:cxn>
                <a:cxn ang="0">
                  <a:pos x="143" y="159"/>
                </a:cxn>
                <a:cxn ang="0">
                  <a:pos x="127" y="168"/>
                </a:cxn>
                <a:cxn ang="0">
                  <a:pos x="109" y="173"/>
                </a:cxn>
                <a:cxn ang="0">
                  <a:pos x="91" y="173"/>
                </a:cxn>
                <a:cxn ang="0">
                  <a:pos x="73" y="168"/>
                </a:cxn>
                <a:cxn ang="0">
                  <a:pos x="56" y="159"/>
                </a:cxn>
                <a:cxn ang="0">
                  <a:pos x="42" y="147"/>
                </a:cxn>
                <a:cxn ang="0">
                  <a:pos x="30" y="133"/>
                </a:cxn>
                <a:cxn ang="0">
                  <a:pos x="20" y="116"/>
                </a:cxn>
                <a:cxn ang="0">
                  <a:pos x="13" y="97"/>
                </a:cxn>
                <a:cxn ang="0">
                  <a:pos x="10" y="76"/>
                </a:cxn>
                <a:cxn ang="0">
                  <a:pos x="9" y="55"/>
                </a:cxn>
                <a:cxn ang="0">
                  <a:pos x="12" y="38"/>
                </a:cxn>
                <a:cxn ang="0">
                  <a:pos x="16" y="22"/>
                </a:cxn>
                <a:cxn ang="0">
                  <a:pos x="23" y="7"/>
                </a:cxn>
                <a:cxn ang="0">
                  <a:pos x="25" y="1"/>
                </a:cxn>
                <a:cxn ang="0">
                  <a:pos x="20" y="5"/>
                </a:cxn>
                <a:cxn ang="0">
                  <a:pos x="16" y="8"/>
                </a:cxn>
                <a:cxn ang="0">
                  <a:pos x="11" y="13"/>
                </a:cxn>
                <a:cxn ang="0">
                  <a:pos x="7" y="20"/>
                </a:cxn>
                <a:cxn ang="0">
                  <a:pos x="4" y="32"/>
                </a:cxn>
                <a:cxn ang="0">
                  <a:pos x="2" y="46"/>
                </a:cxn>
                <a:cxn ang="0">
                  <a:pos x="0" y="58"/>
                </a:cxn>
                <a:cxn ang="0">
                  <a:pos x="1" y="77"/>
                </a:cxn>
                <a:cxn ang="0">
                  <a:pos x="5" y="100"/>
                </a:cxn>
                <a:cxn ang="0">
                  <a:pos x="12" y="121"/>
                </a:cxn>
                <a:cxn ang="0">
                  <a:pos x="23" y="140"/>
                </a:cxn>
                <a:cxn ang="0">
                  <a:pos x="36" y="156"/>
                </a:cxn>
                <a:cxn ang="0">
                  <a:pos x="52" y="169"/>
                </a:cxn>
                <a:cxn ang="0">
                  <a:pos x="70" y="179"/>
                </a:cxn>
                <a:cxn ang="0">
                  <a:pos x="90" y="182"/>
                </a:cxn>
                <a:cxn ang="0">
                  <a:pos x="110" y="182"/>
                </a:cxn>
                <a:cxn ang="0">
                  <a:pos x="130" y="179"/>
                </a:cxn>
                <a:cxn ang="0">
                  <a:pos x="147" y="169"/>
                </a:cxn>
                <a:cxn ang="0">
                  <a:pos x="163" y="156"/>
                </a:cxn>
                <a:cxn ang="0">
                  <a:pos x="176" y="140"/>
                </a:cxn>
                <a:cxn ang="0">
                  <a:pos x="187" y="121"/>
                </a:cxn>
                <a:cxn ang="0">
                  <a:pos x="196" y="100"/>
                </a:cxn>
                <a:cxn ang="0">
                  <a:pos x="200" y="77"/>
                </a:cxn>
              </a:cxnLst>
              <a:rect l="0" t="0" r="r" b="b"/>
              <a:pathLst>
                <a:path w="200" h="183">
                  <a:moveTo>
                    <a:pt x="200" y="65"/>
                  </a:moveTo>
                  <a:lnTo>
                    <a:pt x="200" y="64"/>
                  </a:lnTo>
                  <a:lnTo>
                    <a:pt x="200" y="62"/>
                  </a:lnTo>
                  <a:lnTo>
                    <a:pt x="200" y="61"/>
                  </a:lnTo>
                  <a:lnTo>
                    <a:pt x="200" y="60"/>
                  </a:lnTo>
                  <a:lnTo>
                    <a:pt x="200" y="59"/>
                  </a:lnTo>
                  <a:lnTo>
                    <a:pt x="200" y="58"/>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w="9525">
              <a:noFill/>
              <a:round/>
              <a:headEnd/>
              <a:tailEnd/>
            </a:ln>
          </p:spPr>
          <p:txBody>
            <a:bodyPr/>
            <a:lstStyle/>
            <a:p>
              <a:endParaRPr lang="en-US"/>
            </a:p>
          </p:txBody>
        </p:sp>
        <p:sp>
          <p:nvSpPr>
            <p:cNvPr id="189" name="Freeform 197"/>
            <p:cNvSpPr>
              <a:spLocks/>
            </p:cNvSpPr>
            <p:nvPr/>
          </p:nvSpPr>
          <p:spPr bwMode="auto">
            <a:xfrm>
              <a:off x="1143" y="2648"/>
              <a:ext cx="38" cy="30"/>
            </a:xfrm>
            <a:custGeom>
              <a:avLst/>
              <a:gdLst/>
              <a:ahLst/>
              <a:cxnLst>
                <a:cxn ang="0">
                  <a:pos x="191" y="68"/>
                </a:cxn>
                <a:cxn ang="0">
                  <a:pos x="189" y="64"/>
                </a:cxn>
                <a:cxn ang="0">
                  <a:pos x="189" y="59"/>
                </a:cxn>
                <a:cxn ang="0">
                  <a:pos x="188" y="54"/>
                </a:cxn>
                <a:cxn ang="0">
                  <a:pos x="187" y="48"/>
                </a:cxn>
                <a:cxn ang="0">
                  <a:pos x="183" y="43"/>
                </a:cxn>
                <a:cxn ang="0">
                  <a:pos x="179" y="38"/>
                </a:cxn>
                <a:cxn ang="0">
                  <a:pos x="176" y="32"/>
                </a:cxn>
                <a:cxn ang="0">
                  <a:pos x="175" y="35"/>
                </a:cxn>
                <a:cxn ang="0">
                  <a:pos x="178" y="44"/>
                </a:cxn>
                <a:cxn ang="0">
                  <a:pos x="180" y="55"/>
                </a:cxn>
                <a:cxn ang="0">
                  <a:pos x="180" y="66"/>
                </a:cxn>
                <a:cxn ang="0">
                  <a:pos x="180" y="82"/>
                </a:cxn>
                <a:cxn ang="0">
                  <a:pos x="177" y="101"/>
                </a:cxn>
                <a:cxn ang="0">
                  <a:pos x="170" y="120"/>
                </a:cxn>
                <a:cxn ang="0">
                  <a:pos x="161" y="136"/>
                </a:cxn>
                <a:cxn ang="0">
                  <a:pos x="149" y="150"/>
                </a:cxn>
                <a:cxn ang="0">
                  <a:pos x="136" y="161"/>
                </a:cxn>
                <a:cxn ang="0">
                  <a:pos x="121" y="169"/>
                </a:cxn>
                <a:cxn ang="0">
                  <a:pos x="104" y="173"/>
                </a:cxn>
                <a:cxn ang="0">
                  <a:pos x="86" y="173"/>
                </a:cxn>
                <a:cxn ang="0">
                  <a:pos x="70" y="169"/>
                </a:cxn>
                <a:cxn ang="0">
                  <a:pos x="53" y="161"/>
                </a:cxn>
                <a:cxn ang="0">
                  <a:pos x="40" y="150"/>
                </a:cxn>
                <a:cxn ang="0">
                  <a:pos x="28" y="136"/>
                </a:cxn>
                <a:cxn ang="0">
                  <a:pos x="19" y="120"/>
                </a:cxn>
                <a:cxn ang="0">
                  <a:pos x="12" y="101"/>
                </a:cxn>
                <a:cxn ang="0">
                  <a:pos x="9" y="82"/>
                </a:cxn>
                <a:cxn ang="0">
                  <a:pos x="9" y="60"/>
                </a:cxn>
                <a:cxn ang="0">
                  <a:pos x="12" y="41"/>
                </a:cxn>
                <a:cxn ang="0">
                  <a:pos x="18" y="23"/>
                </a:cxn>
                <a:cxn ang="0">
                  <a:pos x="27" y="7"/>
                </a:cxn>
                <a:cxn ang="0">
                  <a:pos x="30" y="1"/>
                </a:cxn>
                <a:cxn ang="0">
                  <a:pos x="25" y="5"/>
                </a:cxn>
                <a:cxn ang="0">
                  <a:pos x="20" y="7"/>
                </a:cxn>
                <a:cxn ang="0">
                  <a:pos x="15" y="11"/>
                </a:cxn>
                <a:cxn ang="0">
                  <a:pos x="10" y="19"/>
                </a:cxn>
                <a:cxn ang="0">
                  <a:pos x="5" y="34"/>
                </a:cxn>
                <a:cxn ang="0">
                  <a:pos x="2" y="48"/>
                </a:cxn>
                <a:cxn ang="0">
                  <a:pos x="0" y="62"/>
                </a:cxn>
                <a:cxn ang="0">
                  <a:pos x="0" y="83"/>
                </a:cxn>
                <a:cxn ang="0">
                  <a:pos x="4" y="104"/>
                </a:cxn>
                <a:cxn ang="0">
                  <a:pos x="11" y="125"/>
                </a:cxn>
                <a:cxn ang="0">
                  <a:pos x="21" y="143"/>
                </a:cxn>
                <a:cxn ang="0">
                  <a:pos x="34" y="158"/>
                </a:cxn>
                <a:cxn ang="0">
                  <a:pos x="49" y="170"/>
                </a:cxn>
                <a:cxn ang="0">
                  <a:pos x="67" y="179"/>
                </a:cxn>
                <a:cxn ang="0">
                  <a:pos x="85" y="183"/>
                </a:cxn>
                <a:cxn ang="0">
                  <a:pos x="105" y="183"/>
                </a:cxn>
                <a:cxn ang="0">
                  <a:pos x="123" y="179"/>
                </a:cxn>
                <a:cxn ang="0">
                  <a:pos x="140" y="170"/>
                </a:cxn>
                <a:cxn ang="0">
                  <a:pos x="155" y="158"/>
                </a:cxn>
                <a:cxn ang="0">
                  <a:pos x="168" y="143"/>
                </a:cxn>
                <a:cxn ang="0">
                  <a:pos x="178" y="125"/>
                </a:cxn>
                <a:cxn ang="0">
                  <a:pos x="185" y="104"/>
                </a:cxn>
                <a:cxn ang="0">
                  <a:pos x="189" y="83"/>
                </a:cxn>
              </a:cxnLst>
              <a:rect l="0" t="0" r="r" b="b"/>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w="9525">
              <a:noFill/>
              <a:round/>
              <a:headEnd/>
              <a:tailEnd/>
            </a:ln>
          </p:spPr>
          <p:txBody>
            <a:bodyPr/>
            <a:lstStyle/>
            <a:p>
              <a:endParaRPr lang="en-US"/>
            </a:p>
          </p:txBody>
        </p:sp>
        <p:sp>
          <p:nvSpPr>
            <p:cNvPr id="190" name="Freeform 198"/>
            <p:cNvSpPr>
              <a:spLocks/>
            </p:cNvSpPr>
            <p:nvPr/>
          </p:nvSpPr>
          <p:spPr bwMode="auto">
            <a:xfrm>
              <a:off x="1143" y="2647"/>
              <a:ext cx="37" cy="30"/>
            </a:xfrm>
            <a:custGeom>
              <a:avLst/>
              <a:gdLst/>
              <a:ahLst/>
              <a:cxnLst>
                <a:cxn ang="0">
                  <a:pos x="181" y="73"/>
                </a:cxn>
                <a:cxn ang="0">
                  <a:pos x="181" y="65"/>
                </a:cxn>
                <a:cxn ang="0">
                  <a:pos x="180" y="58"/>
                </a:cxn>
                <a:cxn ang="0">
                  <a:pos x="178" y="50"/>
                </a:cxn>
                <a:cxn ang="0">
                  <a:pos x="176" y="44"/>
                </a:cxn>
                <a:cxn ang="0">
                  <a:pos x="171" y="38"/>
                </a:cxn>
                <a:cxn ang="0">
                  <a:pos x="167" y="34"/>
                </a:cxn>
                <a:cxn ang="0">
                  <a:pos x="163" y="29"/>
                </a:cxn>
                <a:cxn ang="0">
                  <a:pos x="163" y="31"/>
                </a:cxn>
                <a:cxn ang="0">
                  <a:pos x="167" y="43"/>
                </a:cxn>
                <a:cxn ang="0">
                  <a:pos x="170" y="56"/>
                </a:cxn>
                <a:cxn ang="0">
                  <a:pos x="172" y="70"/>
                </a:cxn>
                <a:cxn ang="0">
                  <a:pos x="172" y="86"/>
                </a:cxn>
                <a:cxn ang="0">
                  <a:pos x="168" y="106"/>
                </a:cxn>
                <a:cxn ang="0">
                  <a:pos x="162" y="124"/>
                </a:cxn>
                <a:cxn ang="0">
                  <a:pos x="154" y="139"/>
                </a:cxn>
                <a:cxn ang="0">
                  <a:pos x="143" y="151"/>
                </a:cxn>
                <a:cxn ang="0">
                  <a:pos x="130" y="162"/>
                </a:cxn>
                <a:cxn ang="0">
                  <a:pos x="115" y="169"/>
                </a:cxn>
                <a:cxn ang="0">
                  <a:pos x="99" y="174"/>
                </a:cxn>
                <a:cxn ang="0">
                  <a:pos x="83" y="174"/>
                </a:cxn>
                <a:cxn ang="0">
                  <a:pos x="67" y="169"/>
                </a:cxn>
                <a:cxn ang="0">
                  <a:pos x="52" y="162"/>
                </a:cxn>
                <a:cxn ang="0">
                  <a:pos x="39" y="151"/>
                </a:cxn>
                <a:cxn ang="0">
                  <a:pos x="28" y="139"/>
                </a:cxn>
                <a:cxn ang="0">
                  <a:pos x="19" y="124"/>
                </a:cxn>
                <a:cxn ang="0">
                  <a:pos x="13" y="106"/>
                </a:cxn>
                <a:cxn ang="0">
                  <a:pos x="10" y="86"/>
                </a:cxn>
                <a:cxn ang="0">
                  <a:pos x="10" y="65"/>
                </a:cxn>
                <a:cxn ang="0">
                  <a:pos x="14" y="43"/>
                </a:cxn>
                <a:cxn ang="0">
                  <a:pos x="22" y="24"/>
                </a:cxn>
                <a:cxn ang="0">
                  <a:pos x="33" y="7"/>
                </a:cxn>
                <a:cxn ang="0">
                  <a:pos x="37" y="1"/>
                </a:cxn>
                <a:cxn ang="0">
                  <a:pos x="32" y="4"/>
                </a:cxn>
                <a:cxn ang="0">
                  <a:pos x="26" y="7"/>
                </a:cxn>
                <a:cxn ang="0">
                  <a:pos x="21" y="11"/>
                </a:cxn>
                <a:cxn ang="0">
                  <a:pos x="14" y="19"/>
                </a:cxn>
                <a:cxn ang="0">
                  <a:pos x="7" y="34"/>
                </a:cxn>
                <a:cxn ang="0">
                  <a:pos x="3" y="50"/>
                </a:cxn>
                <a:cxn ang="0">
                  <a:pos x="0" y="67"/>
                </a:cxn>
                <a:cxn ang="0">
                  <a:pos x="1" y="88"/>
                </a:cxn>
                <a:cxn ang="0">
                  <a:pos x="4" y="109"/>
                </a:cxn>
                <a:cxn ang="0">
                  <a:pos x="11" y="128"/>
                </a:cxn>
                <a:cxn ang="0">
                  <a:pos x="21" y="145"/>
                </a:cxn>
                <a:cxn ang="0">
                  <a:pos x="33" y="159"/>
                </a:cxn>
                <a:cxn ang="0">
                  <a:pos x="47" y="171"/>
                </a:cxn>
                <a:cxn ang="0">
                  <a:pos x="64" y="180"/>
                </a:cxn>
                <a:cxn ang="0">
                  <a:pos x="82" y="185"/>
                </a:cxn>
                <a:cxn ang="0">
                  <a:pos x="100" y="185"/>
                </a:cxn>
                <a:cxn ang="0">
                  <a:pos x="118" y="180"/>
                </a:cxn>
                <a:cxn ang="0">
                  <a:pos x="134" y="171"/>
                </a:cxn>
                <a:cxn ang="0">
                  <a:pos x="148" y="159"/>
                </a:cxn>
                <a:cxn ang="0">
                  <a:pos x="160" y="145"/>
                </a:cxn>
                <a:cxn ang="0">
                  <a:pos x="170" y="128"/>
                </a:cxn>
                <a:cxn ang="0">
                  <a:pos x="177" y="109"/>
                </a:cxn>
                <a:cxn ang="0">
                  <a:pos x="181" y="88"/>
                </a:cxn>
              </a:cxnLst>
              <a:rect l="0" t="0" r="r" b="b"/>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w="9525">
              <a:noFill/>
              <a:round/>
              <a:headEnd/>
              <a:tailEnd/>
            </a:ln>
          </p:spPr>
          <p:txBody>
            <a:bodyPr/>
            <a:lstStyle/>
            <a:p>
              <a:endParaRPr lang="en-US"/>
            </a:p>
          </p:txBody>
        </p:sp>
        <p:sp>
          <p:nvSpPr>
            <p:cNvPr id="191" name="Freeform 199"/>
            <p:cNvSpPr>
              <a:spLocks/>
            </p:cNvSpPr>
            <p:nvPr/>
          </p:nvSpPr>
          <p:spPr bwMode="auto">
            <a:xfrm>
              <a:off x="1144" y="2646"/>
              <a:ext cx="35" cy="30"/>
            </a:xfrm>
            <a:custGeom>
              <a:avLst/>
              <a:gdLst/>
              <a:ahLst/>
              <a:cxnLst>
                <a:cxn ang="0">
                  <a:pos x="171" y="77"/>
                </a:cxn>
                <a:cxn ang="0">
                  <a:pos x="171" y="66"/>
                </a:cxn>
                <a:cxn ang="0">
                  <a:pos x="169" y="55"/>
                </a:cxn>
                <a:cxn ang="0">
                  <a:pos x="166" y="46"/>
                </a:cxn>
                <a:cxn ang="0">
                  <a:pos x="162" y="39"/>
                </a:cxn>
                <a:cxn ang="0">
                  <a:pos x="157" y="33"/>
                </a:cxn>
                <a:cxn ang="0">
                  <a:pos x="152" y="28"/>
                </a:cxn>
                <a:cxn ang="0">
                  <a:pos x="146" y="23"/>
                </a:cxn>
                <a:cxn ang="0">
                  <a:pos x="147" y="27"/>
                </a:cxn>
                <a:cxn ang="0">
                  <a:pos x="155" y="41"/>
                </a:cxn>
                <a:cxn ang="0">
                  <a:pos x="160" y="57"/>
                </a:cxn>
                <a:cxn ang="0">
                  <a:pos x="162" y="73"/>
                </a:cxn>
                <a:cxn ang="0">
                  <a:pos x="162" y="91"/>
                </a:cxn>
                <a:cxn ang="0">
                  <a:pos x="159" y="109"/>
                </a:cxn>
                <a:cxn ang="0">
                  <a:pos x="153" y="125"/>
                </a:cxn>
                <a:cxn ang="0">
                  <a:pos x="145" y="141"/>
                </a:cxn>
                <a:cxn ang="0">
                  <a:pos x="135" y="153"/>
                </a:cxn>
                <a:cxn ang="0">
                  <a:pos x="123" y="162"/>
                </a:cxn>
                <a:cxn ang="0">
                  <a:pos x="109" y="169"/>
                </a:cxn>
                <a:cxn ang="0">
                  <a:pos x="94" y="173"/>
                </a:cxn>
                <a:cxn ang="0">
                  <a:pos x="78" y="173"/>
                </a:cxn>
                <a:cxn ang="0">
                  <a:pos x="63" y="169"/>
                </a:cxn>
                <a:cxn ang="0">
                  <a:pos x="49" y="162"/>
                </a:cxn>
                <a:cxn ang="0">
                  <a:pos x="36" y="153"/>
                </a:cxn>
                <a:cxn ang="0">
                  <a:pos x="26" y="141"/>
                </a:cxn>
                <a:cxn ang="0">
                  <a:pos x="18" y="125"/>
                </a:cxn>
                <a:cxn ang="0">
                  <a:pos x="12" y="109"/>
                </a:cxn>
                <a:cxn ang="0">
                  <a:pos x="9" y="91"/>
                </a:cxn>
                <a:cxn ang="0">
                  <a:pos x="9" y="69"/>
                </a:cxn>
                <a:cxn ang="0">
                  <a:pos x="15" y="45"/>
                </a:cxn>
                <a:cxn ang="0">
                  <a:pos x="26" y="24"/>
                </a:cxn>
                <a:cxn ang="0">
                  <a:pos x="41" y="7"/>
                </a:cxn>
                <a:cxn ang="0">
                  <a:pos x="46" y="2"/>
                </a:cxn>
                <a:cxn ang="0">
                  <a:pos x="39" y="4"/>
                </a:cxn>
                <a:cxn ang="0">
                  <a:pos x="33" y="6"/>
                </a:cxn>
                <a:cxn ang="0">
                  <a:pos x="27" y="10"/>
                </a:cxn>
                <a:cxn ang="0">
                  <a:pos x="18" y="18"/>
                </a:cxn>
                <a:cxn ang="0">
                  <a:pos x="9" y="34"/>
                </a:cxn>
                <a:cxn ang="0">
                  <a:pos x="3" y="52"/>
                </a:cxn>
                <a:cxn ang="0">
                  <a:pos x="0" y="71"/>
                </a:cxn>
                <a:cxn ang="0">
                  <a:pos x="0" y="93"/>
                </a:cxn>
                <a:cxn ang="0">
                  <a:pos x="3" y="112"/>
                </a:cxn>
                <a:cxn ang="0">
                  <a:pos x="10" y="131"/>
                </a:cxn>
                <a:cxn ang="0">
                  <a:pos x="19" y="147"/>
                </a:cxn>
                <a:cxn ang="0">
                  <a:pos x="31" y="161"/>
                </a:cxn>
                <a:cxn ang="0">
                  <a:pos x="44" y="172"/>
                </a:cxn>
                <a:cxn ang="0">
                  <a:pos x="61" y="180"/>
                </a:cxn>
                <a:cxn ang="0">
                  <a:pos x="77" y="184"/>
                </a:cxn>
                <a:cxn ang="0">
                  <a:pos x="95" y="184"/>
                </a:cxn>
                <a:cxn ang="0">
                  <a:pos x="111" y="180"/>
                </a:cxn>
                <a:cxn ang="0">
                  <a:pos x="127" y="172"/>
                </a:cxn>
                <a:cxn ang="0">
                  <a:pos x="140" y="161"/>
                </a:cxn>
                <a:cxn ang="0">
                  <a:pos x="152" y="147"/>
                </a:cxn>
                <a:cxn ang="0">
                  <a:pos x="161" y="131"/>
                </a:cxn>
                <a:cxn ang="0">
                  <a:pos x="168" y="112"/>
                </a:cxn>
                <a:cxn ang="0">
                  <a:pos x="171" y="93"/>
                </a:cxn>
              </a:cxnLst>
              <a:rect l="0" t="0" r="r" b="b"/>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w="9525">
              <a:noFill/>
              <a:round/>
              <a:headEnd/>
              <a:tailEnd/>
            </a:ln>
          </p:spPr>
          <p:txBody>
            <a:bodyPr/>
            <a:lstStyle/>
            <a:p>
              <a:endParaRPr lang="en-US"/>
            </a:p>
          </p:txBody>
        </p:sp>
        <p:sp>
          <p:nvSpPr>
            <p:cNvPr id="192" name="Freeform 200"/>
            <p:cNvSpPr>
              <a:spLocks/>
            </p:cNvSpPr>
            <p:nvPr/>
          </p:nvSpPr>
          <p:spPr bwMode="auto">
            <a:xfrm>
              <a:off x="1145" y="2645"/>
              <a:ext cx="33" cy="30"/>
            </a:xfrm>
            <a:custGeom>
              <a:avLst/>
              <a:gdLst/>
              <a:ahLst/>
              <a:cxnLst>
                <a:cxn ang="0">
                  <a:pos x="163" y="77"/>
                </a:cxn>
                <a:cxn ang="0">
                  <a:pos x="161" y="63"/>
                </a:cxn>
                <a:cxn ang="0">
                  <a:pos x="158" y="50"/>
                </a:cxn>
                <a:cxn ang="0">
                  <a:pos x="154" y="38"/>
                </a:cxn>
                <a:cxn ang="0">
                  <a:pos x="149" y="31"/>
                </a:cxn>
                <a:cxn ang="0">
                  <a:pos x="145" y="27"/>
                </a:cxn>
                <a:cxn ang="0">
                  <a:pos x="141" y="24"/>
                </a:cxn>
                <a:cxn ang="0">
                  <a:pos x="137" y="21"/>
                </a:cxn>
                <a:cxn ang="0">
                  <a:pos x="133" y="18"/>
                </a:cxn>
                <a:cxn ang="0">
                  <a:pos x="130" y="17"/>
                </a:cxn>
                <a:cxn ang="0">
                  <a:pos x="127" y="14"/>
                </a:cxn>
                <a:cxn ang="0">
                  <a:pos x="123" y="13"/>
                </a:cxn>
                <a:cxn ang="0">
                  <a:pos x="129" y="18"/>
                </a:cxn>
                <a:cxn ang="0">
                  <a:pos x="140" y="33"/>
                </a:cxn>
                <a:cxn ang="0">
                  <a:pos x="149" y="51"/>
                </a:cxn>
                <a:cxn ang="0">
                  <a:pos x="153" y="73"/>
                </a:cxn>
                <a:cxn ang="0">
                  <a:pos x="154" y="92"/>
                </a:cxn>
                <a:cxn ang="0">
                  <a:pos x="151" y="109"/>
                </a:cxn>
                <a:cxn ang="0">
                  <a:pos x="145" y="125"/>
                </a:cxn>
                <a:cxn ang="0">
                  <a:pos x="138" y="139"/>
                </a:cxn>
                <a:cxn ang="0">
                  <a:pos x="128" y="151"/>
                </a:cxn>
                <a:cxn ang="0">
                  <a:pos x="116" y="159"/>
                </a:cxn>
                <a:cxn ang="0">
                  <a:pos x="103" y="166"/>
                </a:cxn>
                <a:cxn ang="0">
                  <a:pos x="89" y="170"/>
                </a:cxn>
                <a:cxn ang="0">
                  <a:pos x="75" y="170"/>
                </a:cxn>
                <a:cxn ang="0">
                  <a:pos x="61" y="166"/>
                </a:cxn>
                <a:cxn ang="0">
                  <a:pos x="47" y="159"/>
                </a:cxn>
                <a:cxn ang="0">
                  <a:pos x="35" y="151"/>
                </a:cxn>
                <a:cxn ang="0">
                  <a:pos x="26" y="139"/>
                </a:cxn>
                <a:cxn ang="0">
                  <a:pos x="18" y="125"/>
                </a:cxn>
                <a:cxn ang="0">
                  <a:pos x="12" y="109"/>
                </a:cxn>
                <a:cxn ang="0">
                  <a:pos x="10" y="92"/>
                </a:cxn>
                <a:cxn ang="0">
                  <a:pos x="9" y="77"/>
                </a:cxn>
                <a:cxn ang="0">
                  <a:pos x="12" y="61"/>
                </a:cxn>
                <a:cxn ang="0">
                  <a:pos x="18" y="42"/>
                </a:cxn>
                <a:cxn ang="0">
                  <a:pos x="33" y="19"/>
                </a:cxn>
                <a:cxn ang="0">
                  <a:pos x="48" y="7"/>
                </a:cxn>
                <a:cxn ang="0">
                  <a:pos x="60" y="1"/>
                </a:cxn>
                <a:cxn ang="0">
                  <a:pos x="62" y="0"/>
                </a:cxn>
                <a:cxn ang="0">
                  <a:pos x="52" y="1"/>
                </a:cxn>
                <a:cxn ang="0">
                  <a:pos x="44" y="4"/>
                </a:cxn>
                <a:cxn ang="0">
                  <a:pos x="35" y="6"/>
                </a:cxn>
                <a:cxn ang="0">
                  <a:pos x="24" y="14"/>
                </a:cxn>
                <a:cxn ang="0">
                  <a:pos x="13" y="31"/>
                </a:cxn>
                <a:cxn ang="0">
                  <a:pos x="5" y="50"/>
                </a:cxn>
                <a:cxn ang="0">
                  <a:pos x="1" y="72"/>
                </a:cxn>
                <a:cxn ang="0">
                  <a:pos x="1" y="93"/>
                </a:cxn>
                <a:cxn ang="0">
                  <a:pos x="4" y="113"/>
                </a:cxn>
                <a:cxn ang="0">
                  <a:pos x="10" y="131"/>
                </a:cxn>
                <a:cxn ang="0">
                  <a:pos x="19" y="146"/>
                </a:cxn>
                <a:cxn ang="0">
                  <a:pos x="30" y="158"/>
                </a:cxn>
                <a:cxn ang="0">
                  <a:pos x="43" y="169"/>
                </a:cxn>
                <a:cxn ang="0">
                  <a:pos x="58" y="176"/>
                </a:cxn>
                <a:cxn ang="0">
                  <a:pos x="74" y="181"/>
                </a:cxn>
                <a:cxn ang="0">
                  <a:pos x="90" y="181"/>
                </a:cxn>
                <a:cxn ang="0">
                  <a:pos x="106" y="176"/>
                </a:cxn>
                <a:cxn ang="0">
                  <a:pos x="121" y="169"/>
                </a:cxn>
                <a:cxn ang="0">
                  <a:pos x="134" y="158"/>
                </a:cxn>
                <a:cxn ang="0">
                  <a:pos x="145" y="146"/>
                </a:cxn>
                <a:cxn ang="0">
                  <a:pos x="153" y="131"/>
                </a:cxn>
                <a:cxn ang="0">
                  <a:pos x="159" y="113"/>
                </a:cxn>
                <a:cxn ang="0">
                  <a:pos x="163" y="93"/>
                </a:cxn>
              </a:cxnLst>
              <a:rect l="0" t="0" r="r" b="b"/>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w="9525">
              <a:noFill/>
              <a:round/>
              <a:headEnd/>
              <a:tailEnd/>
            </a:ln>
          </p:spPr>
          <p:txBody>
            <a:bodyPr/>
            <a:lstStyle/>
            <a:p>
              <a:endParaRPr lang="en-US"/>
            </a:p>
          </p:txBody>
        </p:sp>
        <p:sp>
          <p:nvSpPr>
            <p:cNvPr id="193" name="Freeform 201"/>
            <p:cNvSpPr>
              <a:spLocks noEditPoints="1"/>
            </p:cNvSpPr>
            <p:nvPr/>
          </p:nvSpPr>
          <p:spPr bwMode="auto">
            <a:xfrm>
              <a:off x="1146" y="2645"/>
              <a:ext cx="31" cy="29"/>
            </a:xfrm>
            <a:custGeom>
              <a:avLst/>
              <a:gdLst/>
              <a:ahLst/>
              <a:cxnLst>
                <a:cxn ang="0">
                  <a:pos x="152" y="67"/>
                </a:cxn>
                <a:cxn ang="0">
                  <a:pos x="146" y="43"/>
                </a:cxn>
                <a:cxn ang="0">
                  <a:pos x="134" y="23"/>
                </a:cxn>
                <a:cxn ang="0">
                  <a:pos x="133" y="21"/>
                </a:cxn>
                <a:cxn ang="0">
                  <a:pos x="131" y="20"/>
                </a:cxn>
                <a:cxn ang="0">
                  <a:pos x="119" y="13"/>
                </a:cxn>
                <a:cxn ang="0">
                  <a:pos x="86" y="1"/>
                </a:cxn>
                <a:cxn ang="0">
                  <a:pos x="52" y="1"/>
                </a:cxn>
                <a:cxn ang="0">
                  <a:pos x="24" y="17"/>
                </a:cxn>
                <a:cxn ang="0">
                  <a:pos x="6" y="47"/>
                </a:cxn>
                <a:cxn ang="0">
                  <a:pos x="0" y="84"/>
                </a:cxn>
                <a:cxn ang="0">
                  <a:pos x="3" y="111"/>
                </a:cxn>
                <a:cxn ang="0">
                  <a:pos x="13" y="135"/>
                </a:cxn>
                <a:cxn ang="0">
                  <a:pos x="27" y="155"/>
                </a:cxn>
                <a:cxn ang="0">
                  <a:pos x="46" y="168"/>
                </a:cxn>
                <a:cxn ang="0">
                  <a:pos x="69" y="175"/>
                </a:cxn>
                <a:cxn ang="0">
                  <a:pos x="93" y="174"/>
                </a:cxn>
                <a:cxn ang="0">
                  <a:pos x="114" y="164"/>
                </a:cxn>
                <a:cxn ang="0">
                  <a:pos x="131" y="149"/>
                </a:cxn>
                <a:cxn ang="0">
                  <a:pos x="144" y="127"/>
                </a:cxn>
                <a:cxn ang="0">
                  <a:pos x="152" y="102"/>
                </a:cxn>
                <a:cxn ang="0">
                  <a:pos x="145" y="84"/>
                </a:cxn>
                <a:cxn ang="0">
                  <a:pos x="142" y="108"/>
                </a:cxn>
                <a:cxn ang="0">
                  <a:pos x="133" y="129"/>
                </a:cxn>
                <a:cxn ang="0">
                  <a:pos x="120" y="146"/>
                </a:cxn>
                <a:cxn ang="0">
                  <a:pos x="103" y="158"/>
                </a:cxn>
                <a:cxn ang="0">
                  <a:pos x="84" y="164"/>
                </a:cxn>
                <a:cxn ang="0">
                  <a:pos x="64" y="163"/>
                </a:cxn>
                <a:cxn ang="0">
                  <a:pos x="44" y="155"/>
                </a:cxn>
                <a:cxn ang="0">
                  <a:pos x="28" y="141"/>
                </a:cxn>
                <a:cxn ang="0">
                  <a:pos x="17" y="122"/>
                </a:cxn>
                <a:cxn ang="0">
                  <a:pos x="10" y="101"/>
                </a:cxn>
                <a:cxn ang="0">
                  <a:pos x="9" y="75"/>
                </a:cxn>
                <a:cxn ang="0">
                  <a:pos x="14" y="53"/>
                </a:cxn>
                <a:cxn ang="0">
                  <a:pos x="24" y="32"/>
                </a:cxn>
                <a:cxn ang="0">
                  <a:pos x="38" y="17"/>
                </a:cxn>
                <a:cxn ang="0">
                  <a:pos x="57" y="7"/>
                </a:cxn>
                <a:cxn ang="0">
                  <a:pos x="77" y="2"/>
                </a:cxn>
                <a:cxn ang="0">
                  <a:pos x="97" y="7"/>
                </a:cxn>
                <a:cxn ang="0">
                  <a:pos x="115" y="17"/>
                </a:cxn>
                <a:cxn ang="0">
                  <a:pos x="129" y="32"/>
                </a:cxn>
                <a:cxn ang="0">
                  <a:pos x="139" y="53"/>
                </a:cxn>
                <a:cxn ang="0">
                  <a:pos x="144" y="75"/>
                </a:cxn>
              </a:cxnLst>
              <a:rect l="0" t="0" r="r" b="b"/>
              <a:pathLst>
                <a:path w="154" h="175">
                  <a:moveTo>
                    <a:pt x="154" y="84"/>
                  </a:moveTo>
                  <a:lnTo>
                    <a:pt x="153" y="75"/>
                  </a:lnTo>
                  <a:lnTo>
                    <a:pt x="152" y="67"/>
                  </a:lnTo>
                  <a:lnTo>
                    <a:pt x="151" y="59"/>
                  </a:lnTo>
                  <a:lnTo>
                    <a:pt x="148" y="50"/>
                  </a:lnTo>
                  <a:lnTo>
                    <a:pt x="146" y="43"/>
                  </a:lnTo>
                  <a:lnTo>
                    <a:pt x="142" y="36"/>
                  </a:lnTo>
                  <a:lnTo>
                    <a:pt x="138" y="29"/>
                  </a:lnTo>
                  <a:lnTo>
                    <a:pt x="134" y="23"/>
                  </a:lnTo>
                  <a:lnTo>
                    <a:pt x="134" y="23"/>
                  </a:lnTo>
                  <a:lnTo>
                    <a:pt x="133" y="21"/>
                  </a:lnTo>
                  <a:lnTo>
                    <a:pt x="133" y="21"/>
                  </a:lnTo>
                  <a:lnTo>
                    <a:pt x="132" y="21"/>
                  </a:lnTo>
                  <a:lnTo>
                    <a:pt x="131" y="20"/>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w="9525">
              <a:noFill/>
              <a:round/>
              <a:headEnd/>
              <a:tailEnd/>
            </a:ln>
          </p:spPr>
          <p:txBody>
            <a:bodyPr/>
            <a:lstStyle/>
            <a:p>
              <a:endParaRPr lang="en-US"/>
            </a:p>
          </p:txBody>
        </p:sp>
        <p:sp>
          <p:nvSpPr>
            <p:cNvPr id="194" name="Freeform 202"/>
            <p:cNvSpPr>
              <a:spLocks noEditPoints="1"/>
            </p:cNvSpPr>
            <p:nvPr/>
          </p:nvSpPr>
          <p:spPr bwMode="auto">
            <a:xfrm>
              <a:off x="1147" y="2645"/>
              <a:ext cx="29" cy="29"/>
            </a:xfrm>
            <a:custGeom>
              <a:avLst/>
              <a:gdLst/>
              <a:ahLst/>
              <a:cxnLst>
                <a:cxn ang="0">
                  <a:pos x="143" y="62"/>
                </a:cxn>
                <a:cxn ang="0">
                  <a:pos x="131" y="33"/>
                </a:cxn>
                <a:cxn ang="0">
                  <a:pos x="113" y="12"/>
                </a:cxn>
                <a:cxn ang="0">
                  <a:pos x="92" y="4"/>
                </a:cxn>
                <a:cxn ang="0">
                  <a:pos x="71" y="0"/>
                </a:cxn>
                <a:cxn ang="0">
                  <a:pos x="51" y="1"/>
                </a:cxn>
                <a:cxn ang="0">
                  <a:pos x="34" y="11"/>
                </a:cxn>
                <a:cxn ang="0">
                  <a:pos x="12" y="36"/>
                </a:cxn>
                <a:cxn ang="0">
                  <a:pos x="4" y="55"/>
                </a:cxn>
                <a:cxn ang="0">
                  <a:pos x="0" y="77"/>
                </a:cxn>
                <a:cxn ang="0">
                  <a:pos x="2" y="101"/>
                </a:cxn>
                <a:cxn ang="0">
                  <a:pos x="9" y="125"/>
                </a:cxn>
                <a:cxn ang="0">
                  <a:pos x="21" y="145"/>
                </a:cxn>
                <a:cxn ang="0">
                  <a:pos x="38" y="159"/>
                </a:cxn>
                <a:cxn ang="0">
                  <a:pos x="59" y="169"/>
                </a:cxn>
                <a:cxn ang="0">
                  <a:pos x="80" y="170"/>
                </a:cxn>
                <a:cxn ang="0">
                  <a:pos x="101" y="163"/>
                </a:cxn>
                <a:cxn ang="0">
                  <a:pos x="119" y="151"/>
                </a:cxn>
                <a:cxn ang="0">
                  <a:pos x="133" y="132"/>
                </a:cxn>
                <a:cxn ang="0">
                  <a:pos x="142" y="109"/>
                </a:cxn>
                <a:cxn ang="0">
                  <a:pos x="145" y="84"/>
                </a:cxn>
                <a:cxn ang="0">
                  <a:pos x="135" y="99"/>
                </a:cxn>
                <a:cxn ang="0">
                  <a:pos x="128" y="120"/>
                </a:cxn>
                <a:cxn ang="0">
                  <a:pos x="118" y="138"/>
                </a:cxn>
                <a:cxn ang="0">
                  <a:pos x="103" y="150"/>
                </a:cxn>
                <a:cxn ang="0">
                  <a:pos x="86" y="158"/>
                </a:cxn>
                <a:cxn ang="0">
                  <a:pos x="67" y="159"/>
                </a:cxn>
                <a:cxn ang="0">
                  <a:pos x="49" y="153"/>
                </a:cxn>
                <a:cxn ang="0">
                  <a:pos x="32" y="143"/>
                </a:cxn>
                <a:cxn ang="0">
                  <a:pos x="20" y="126"/>
                </a:cxn>
                <a:cxn ang="0">
                  <a:pos x="12" y="107"/>
                </a:cxn>
                <a:cxn ang="0">
                  <a:pos x="9" y="84"/>
                </a:cxn>
                <a:cxn ang="0">
                  <a:pos x="12" y="61"/>
                </a:cxn>
                <a:cxn ang="0">
                  <a:pos x="20" y="42"/>
                </a:cxn>
                <a:cxn ang="0">
                  <a:pos x="32" y="25"/>
                </a:cxn>
                <a:cxn ang="0">
                  <a:pos x="49" y="14"/>
                </a:cxn>
                <a:cxn ang="0">
                  <a:pos x="67" y="8"/>
                </a:cxn>
                <a:cxn ang="0">
                  <a:pos x="86" y="9"/>
                </a:cxn>
                <a:cxn ang="0">
                  <a:pos x="103" y="18"/>
                </a:cxn>
                <a:cxn ang="0">
                  <a:pos x="118" y="30"/>
                </a:cxn>
                <a:cxn ang="0">
                  <a:pos x="128" y="48"/>
                </a:cxn>
                <a:cxn ang="0">
                  <a:pos x="135" y="68"/>
                </a:cxn>
              </a:cxnLst>
              <a:rect l="0" t="0" r="r" b="b"/>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w="9525">
              <a:noFill/>
              <a:round/>
              <a:headEnd/>
              <a:tailEnd/>
            </a:ln>
          </p:spPr>
          <p:txBody>
            <a:bodyPr/>
            <a:lstStyle/>
            <a:p>
              <a:endParaRPr lang="en-US"/>
            </a:p>
          </p:txBody>
        </p:sp>
        <p:sp>
          <p:nvSpPr>
            <p:cNvPr id="195" name="Freeform 203"/>
            <p:cNvSpPr>
              <a:spLocks noEditPoints="1"/>
            </p:cNvSpPr>
            <p:nvPr/>
          </p:nvSpPr>
          <p:spPr bwMode="auto">
            <a:xfrm>
              <a:off x="1148" y="2646"/>
              <a:ext cx="27" cy="27"/>
            </a:xfrm>
            <a:custGeom>
              <a:avLst/>
              <a:gdLst/>
              <a:ahLst/>
              <a:cxnLst>
                <a:cxn ang="0">
                  <a:pos x="134" y="65"/>
                </a:cxn>
                <a:cxn ang="0">
                  <a:pos x="127" y="43"/>
                </a:cxn>
                <a:cxn ang="0">
                  <a:pos x="116" y="24"/>
                </a:cxn>
                <a:cxn ang="0">
                  <a:pos x="100" y="11"/>
                </a:cxn>
                <a:cxn ang="0">
                  <a:pos x="82" y="3"/>
                </a:cxn>
                <a:cxn ang="0">
                  <a:pos x="61" y="2"/>
                </a:cxn>
                <a:cxn ang="0">
                  <a:pos x="42" y="7"/>
                </a:cxn>
                <a:cxn ang="0">
                  <a:pos x="24" y="19"/>
                </a:cxn>
                <a:cxn ang="0">
                  <a:pos x="11" y="36"/>
                </a:cxn>
                <a:cxn ang="0">
                  <a:pos x="3" y="58"/>
                </a:cxn>
                <a:cxn ang="0">
                  <a:pos x="0" y="82"/>
                </a:cxn>
                <a:cxn ang="0">
                  <a:pos x="3" y="106"/>
                </a:cxn>
                <a:cxn ang="0">
                  <a:pos x="11" y="127"/>
                </a:cxn>
                <a:cxn ang="0">
                  <a:pos x="24" y="144"/>
                </a:cxn>
                <a:cxn ang="0">
                  <a:pos x="42" y="156"/>
                </a:cxn>
                <a:cxn ang="0">
                  <a:pos x="61" y="162"/>
                </a:cxn>
                <a:cxn ang="0">
                  <a:pos x="82" y="161"/>
                </a:cxn>
                <a:cxn ang="0">
                  <a:pos x="100" y="153"/>
                </a:cxn>
                <a:cxn ang="0">
                  <a:pos x="116" y="139"/>
                </a:cxn>
                <a:cxn ang="0">
                  <a:pos x="127" y="120"/>
                </a:cxn>
                <a:cxn ang="0">
                  <a:pos x="134" y="99"/>
                </a:cxn>
                <a:cxn ang="0">
                  <a:pos x="127" y="82"/>
                </a:cxn>
                <a:cxn ang="0">
                  <a:pos x="124" y="102"/>
                </a:cxn>
                <a:cxn ang="0">
                  <a:pos x="117" y="121"/>
                </a:cxn>
                <a:cxn ang="0">
                  <a:pos x="105" y="136"/>
                </a:cxn>
                <a:cxn ang="0">
                  <a:pos x="91" y="147"/>
                </a:cxn>
                <a:cxn ang="0">
                  <a:pos x="74" y="151"/>
                </a:cxn>
                <a:cxn ang="0">
                  <a:pos x="56" y="150"/>
                </a:cxn>
                <a:cxn ang="0">
                  <a:pos x="40" y="143"/>
                </a:cxn>
                <a:cxn ang="0">
                  <a:pos x="26" y="131"/>
                </a:cxn>
                <a:cxn ang="0">
                  <a:pos x="16" y="115"/>
                </a:cxn>
                <a:cxn ang="0">
                  <a:pos x="10" y="96"/>
                </a:cxn>
                <a:cxn ang="0">
                  <a:pos x="9" y="75"/>
                </a:cxn>
                <a:cxn ang="0">
                  <a:pos x="13" y="54"/>
                </a:cxn>
                <a:cxn ang="0">
                  <a:pos x="22" y="37"/>
                </a:cxn>
                <a:cxn ang="0">
                  <a:pos x="34" y="23"/>
                </a:cxn>
                <a:cxn ang="0">
                  <a:pos x="51" y="15"/>
                </a:cxn>
                <a:cxn ang="0">
                  <a:pos x="68" y="11"/>
                </a:cxn>
                <a:cxn ang="0">
                  <a:pos x="85" y="15"/>
                </a:cxn>
                <a:cxn ang="0">
                  <a:pos x="101" y="23"/>
                </a:cxn>
                <a:cxn ang="0">
                  <a:pos x="113" y="37"/>
                </a:cxn>
                <a:cxn ang="0">
                  <a:pos x="122" y="54"/>
                </a:cxn>
                <a:cxn ang="0">
                  <a:pos x="126" y="75"/>
                </a:cxn>
              </a:cxnLst>
              <a:rect l="0" t="0" r="r" b="b"/>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w="9525">
              <a:noFill/>
              <a:round/>
              <a:headEnd/>
              <a:tailEnd/>
            </a:ln>
          </p:spPr>
          <p:txBody>
            <a:bodyPr/>
            <a:lstStyle/>
            <a:p>
              <a:endParaRPr lang="en-US"/>
            </a:p>
          </p:txBody>
        </p:sp>
        <p:sp>
          <p:nvSpPr>
            <p:cNvPr id="196" name="Freeform 204"/>
            <p:cNvSpPr>
              <a:spLocks noEditPoints="1"/>
            </p:cNvSpPr>
            <p:nvPr/>
          </p:nvSpPr>
          <p:spPr bwMode="auto">
            <a:xfrm>
              <a:off x="1149" y="2647"/>
              <a:ext cx="25" cy="25"/>
            </a:xfrm>
            <a:custGeom>
              <a:avLst/>
              <a:gdLst/>
              <a:ahLst/>
              <a:cxnLst>
                <a:cxn ang="0">
                  <a:pos x="127" y="69"/>
                </a:cxn>
                <a:cxn ang="0">
                  <a:pos x="124" y="53"/>
                </a:cxn>
                <a:cxn ang="0">
                  <a:pos x="119" y="40"/>
                </a:cxn>
                <a:cxn ang="0">
                  <a:pos x="113" y="28"/>
                </a:cxn>
                <a:cxn ang="0">
                  <a:pos x="104" y="17"/>
                </a:cxn>
                <a:cxn ang="0">
                  <a:pos x="94" y="10"/>
                </a:cxn>
                <a:cxn ang="0">
                  <a:pos x="83" y="4"/>
                </a:cxn>
                <a:cxn ang="0">
                  <a:pos x="71" y="0"/>
                </a:cxn>
                <a:cxn ang="0">
                  <a:pos x="58" y="0"/>
                </a:cxn>
                <a:cxn ang="0">
                  <a:pos x="45" y="4"/>
                </a:cxn>
                <a:cxn ang="0">
                  <a:pos x="33" y="10"/>
                </a:cxn>
                <a:cxn ang="0">
                  <a:pos x="23" y="17"/>
                </a:cxn>
                <a:cxn ang="0">
                  <a:pos x="15" y="28"/>
                </a:cxn>
                <a:cxn ang="0">
                  <a:pos x="8" y="40"/>
                </a:cxn>
                <a:cxn ang="0">
                  <a:pos x="3" y="53"/>
                </a:cxn>
                <a:cxn ang="0">
                  <a:pos x="0" y="69"/>
                </a:cxn>
                <a:cxn ang="0">
                  <a:pos x="0" y="83"/>
                </a:cxn>
                <a:cxn ang="0">
                  <a:pos x="3" y="99"/>
                </a:cxn>
                <a:cxn ang="0">
                  <a:pos x="8" y="112"/>
                </a:cxn>
                <a:cxn ang="0">
                  <a:pos x="15" y="124"/>
                </a:cxn>
                <a:cxn ang="0">
                  <a:pos x="23" y="135"/>
                </a:cxn>
                <a:cxn ang="0">
                  <a:pos x="33" y="142"/>
                </a:cxn>
                <a:cxn ang="0">
                  <a:pos x="45" y="148"/>
                </a:cxn>
                <a:cxn ang="0">
                  <a:pos x="58" y="151"/>
                </a:cxn>
                <a:cxn ang="0">
                  <a:pos x="71" y="151"/>
                </a:cxn>
                <a:cxn ang="0">
                  <a:pos x="83" y="148"/>
                </a:cxn>
                <a:cxn ang="0">
                  <a:pos x="94" y="142"/>
                </a:cxn>
                <a:cxn ang="0">
                  <a:pos x="104" y="135"/>
                </a:cxn>
                <a:cxn ang="0">
                  <a:pos x="113" y="124"/>
                </a:cxn>
                <a:cxn ang="0">
                  <a:pos x="119" y="112"/>
                </a:cxn>
                <a:cxn ang="0">
                  <a:pos x="124" y="99"/>
                </a:cxn>
                <a:cxn ang="0">
                  <a:pos x="127" y="83"/>
                </a:cxn>
                <a:cxn ang="0">
                  <a:pos x="118" y="76"/>
                </a:cxn>
                <a:cxn ang="0">
                  <a:pos x="117" y="89"/>
                </a:cxn>
                <a:cxn ang="0">
                  <a:pos x="114" y="101"/>
                </a:cxn>
                <a:cxn ang="0">
                  <a:pos x="102" y="121"/>
                </a:cxn>
                <a:cxn ang="0">
                  <a:pos x="85" y="136"/>
                </a:cxn>
                <a:cxn ang="0">
                  <a:pos x="75" y="139"/>
                </a:cxn>
                <a:cxn ang="0">
                  <a:pos x="64" y="141"/>
                </a:cxn>
                <a:cxn ang="0">
                  <a:pos x="53" y="139"/>
                </a:cxn>
                <a:cxn ang="0">
                  <a:pos x="43" y="136"/>
                </a:cxn>
                <a:cxn ang="0">
                  <a:pos x="33" y="130"/>
                </a:cxn>
                <a:cxn ang="0">
                  <a:pos x="25" y="121"/>
                </a:cxn>
                <a:cxn ang="0">
                  <a:pos x="18" y="112"/>
                </a:cxn>
                <a:cxn ang="0">
                  <a:pos x="13" y="101"/>
                </a:cxn>
                <a:cxn ang="0">
                  <a:pos x="10" y="89"/>
                </a:cxn>
                <a:cxn ang="0">
                  <a:pos x="9" y="76"/>
                </a:cxn>
                <a:cxn ang="0">
                  <a:pos x="10" y="63"/>
                </a:cxn>
                <a:cxn ang="0">
                  <a:pos x="13" y="51"/>
                </a:cxn>
                <a:cxn ang="0">
                  <a:pos x="25" y="30"/>
                </a:cxn>
                <a:cxn ang="0">
                  <a:pos x="43" y="16"/>
                </a:cxn>
                <a:cxn ang="0">
                  <a:pos x="53" y="12"/>
                </a:cxn>
                <a:cxn ang="0">
                  <a:pos x="64" y="11"/>
                </a:cxn>
                <a:cxn ang="0">
                  <a:pos x="75" y="12"/>
                </a:cxn>
                <a:cxn ang="0">
                  <a:pos x="85" y="16"/>
                </a:cxn>
                <a:cxn ang="0">
                  <a:pos x="102" y="30"/>
                </a:cxn>
                <a:cxn ang="0">
                  <a:pos x="114" y="51"/>
                </a:cxn>
                <a:cxn ang="0">
                  <a:pos x="117" y="63"/>
                </a:cxn>
                <a:cxn ang="0">
                  <a:pos x="118" y="76"/>
                </a:cxn>
              </a:cxnLst>
              <a:rect l="0" t="0" r="r" b="b"/>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w="9525">
              <a:noFill/>
              <a:round/>
              <a:headEnd/>
              <a:tailEnd/>
            </a:ln>
          </p:spPr>
          <p:txBody>
            <a:bodyPr/>
            <a:lstStyle/>
            <a:p>
              <a:endParaRPr lang="en-US"/>
            </a:p>
          </p:txBody>
        </p:sp>
        <p:sp>
          <p:nvSpPr>
            <p:cNvPr id="197" name="Freeform 205"/>
            <p:cNvSpPr>
              <a:spLocks noEditPoints="1"/>
            </p:cNvSpPr>
            <p:nvPr/>
          </p:nvSpPr>
          <p:spPr bwMode="auto">
            <a:xfrm>
              <a:off x="1150" y="2648"/>
              <a:ext cx="23" cy="23"/>
            </a:xfrm>
            <a:custGeom>
              <a:avLst/>
              <a:gdLst/>
              <a:ahLst/>
              <a:cxnLst>
                <a:cxn ang="0">
                  <a:pos x="117" y="64"/>
                </a:cxn>
                <a:cxn ang="0">
                  <a:pos x="115" y="50"/>
                </a:cxn>
                <a:cxn ang="0">
                  <a:pos x="110" y="37"/>
                </a:cxn>
                <a:cxn ang="0">
                  <a:pos x="104" y="26"/>
                </a:cxn>
                <a:cxn ang="0">
                  <a:pos x="96" y="17"/>
                </a:cxn>
                <a:cxn ang="0">
                  <a:pos x="87" y="10"/>
                </a:cxn>
                <a:cxn ang="0">
                  <a:pos x="76" y="4"/>
                </a:cxn>
                <a:cxn ang="0">
                  <a:pos x="65" y="1"/>
                </a:cxn>
                <a:cxn ang="0">
                  <a:pos x="53" y="1"/>
                </a:cxn>
                <a:cxn ang="0">
                  <a:pos x="42" y="4"/>
                </a:cxn>
                <a:cxn ang="0">
                  <a:pos x="31" y="10"/>
                </a:cxn>
                <a:cxn ang="0">
                  <a:pos x="21" y="17"/>
                </a:cxn>
                <a:cxn ang="0">
                  <a:pos x="13" y="26"/>
                </a:cxn>
                <a:cxn ang="0">
                  <a:pos x="7" y="37"/>
                </a:cxn>
                <a:cxn ang="0">
                  <a:pos x="2" y="50"/>
                </a:cxn>
                <a:cxn ang="0">
                  <a:pos x="0" y="64"/>
                </a:cxn>
                <a:cxn ang="0">
                  <a:pos x="0" y="78"/>
                </a:cxn>
                <a:cxn ang="0">
                  <a:pos x="2" y="91"/>
                </a:cxn>
                <a:cxn ang="0">
                  <a:pos x="7" y="104"/>
                </a:cxn>
                <a:cxn ang="0">
                  <a:pos x="13" y="115"/>
                </a:cxn>
                <a:cxn ang="0">
                  <a:pos x="21" y="125"/>
                </a:cxn>
                <a:cxn ang="0">
                  <a:pos x="31" y="132"/>
                </a:cxn>
                <a:cxn ang="0">
                  <a:pos x="42" y="138"/>
                </a:cxn>
                <a:cxn ang="0">
                  <a:pos x="53" y="140"/>
                </a:cxn>
                <a:cxn ang="0">
                  <a:pos x="65" y="140"/>
                </a:cxn>
                <a:cxn ang="0">
                  <a:pos x="76" y="138"/>
                </a:cxn>
                <a:cxn ang="0">
                  <a:pos x="87" y="132"/>
                </a:cxn>
                <a:cxn ang="0">
                  <a:pos x="96" y="125"/>
                </a:cxn>
                <a:cxn ang="0">
                  <a:pos x="104" y="115"/>
                </a:cxn>
                <a:cxn ang="0">
                  <a:pos x="110" y="104"/>
                </a:cxn>
                <a:cxn ang="0">
                  <a:pos x="115" y="91"/>
                </a:cxn>
                <a:cxn ang="0">
                  <a:pos x="117" y="78"/>
                </a:cxn>
                <a:cxn ang="0">
                  <a:pos x="109" y="71"/>
                </a:cxn>
                <a:cxn ang="0">
                  <a:pos x="105" y="94"/>
                </a:cxn>
                <a:cxn ang="0">
                  <a:pos x="94" y="113"/>
                </a:cxn>
                <a:cxn ang="0">
                  <a:pos x="78" y="126"/>
                </a:cxn>
                <a:cxn ang="0">
                  <a:pos x="59" y="130"/>
                </a:cxn>
                <a:cxn ang="0">
                  <a:pos x="40" y="126"/>
                </a:cxn>
                <a:cxn ang="0">
                  <a:pos x="23" y="113"/>
                </a:cxn>
                <a:cxn ang="0">
                  <a:pos x="13" y="94"/>
                </a:cxn>
                <a:cxn ang="0">
                  <a:pos x="9" y="71"/>
                </a:cxn>
                <a:cxn ang="0">
                  <a:pos x="13" y="48"/>
                </a:cxn>
                <a:cxn ang="0">
                  <a:pos x="23" y="29"/>
                </a:cxn>
                <a:cxn ang="0">
                  <a:pos x="40" y="16"/>
                </a:cxn>
                <a:cxn ang="0">
                  <a:pos x="59" y="11"/>
                </a:cxn>
                <a:cxn ang="0">
                  <a:pos x="78" y="16"/>
                </a:cxn>
                <a:cxn ang="0">
                  <a:pos x="94" y="29"/>
                </a:cxn>
                <a:cxn ang="0">
                  <a:pos x="105" y="48"/>
                </a:cxn>
                <a:cxn ang="0">
                  <a:pos x="109" y="71"/>
                </a:cxn>
              </a:cxnLst>
              <a:rect l="0" t="0" r="r" b="b"/>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w="9525">
              <a:noFill/>
              <a:round/>
              <a:headEnd/>
              <a:tailEnd/>
            </a:ln>
          </p:spPr>
          <p:txBody>
            <a:bodyPr/>
            <a:lstStyle/>
            <a:p>
              <a:endParaRPr lang="en-US"/>
            </a:p>
          </p:txBody>
        </p:sp>
        <p:sp>
          <p:nvSpPr>
            <p:cNvPr id="198" name="Freeform 206"/>
            <p:cNvSpPr>
              <a:spLocks noEditPoints="1"/>
            </p:cNvSpPr>
            <p:nvPr/>
          </p:nvSpPr>
          <p:spPr bwMode="auto">
            <a:xfrm>
              <a:off x="1151" y="2649"/>
              <a:ext cx="21" cy="21"/>
            </a:xfrm>
            <a:custGeom>
              <a:avLst/>
              <a:gdLst/>
              <a:ahLst/>
              <a:cxnLst>
                <a:cxn ang="0">
                  <a:pos x="109" y="58"/>
                </a:cxn>
                <a:cxn ang="0">
                  <a:pos x="107" y="46"/>
                </a:cxn>
                <a:cxn ang="0">
                  <a:pos x="100" y="29"/>
                </a:cxn>
                <a:cxn ang="0">
                  <a:pos x="85" y="11"/>
                </a:cxn>
                <a:cxn ang="0">
                  <a:pos x="71" y="2"/>
                </a:cxn>
                <a:cxn ang="0">
                  <a:pos x="61" y="0"/>
                </a:cxn>
                <a:cxn ang="0">
                  <a:pos x="50" y="0"/>
                </a:cxn>
                <a:cxn ang="0">
                  <a:pos x="39" y="2"/>
                </a:cxn>
                <a:cxn ang="0">
                  <a:pos x="24" y="11"/>
                </a:cxn>
                <a:cxn ang="0">
                  <a:pos x="9" y="29"/>
                </a:cxn>
                <a:cxn ang="0">
                  <a:pos x="3" y="46"/>
                </a:cxn>
                <a:cxn ang="0">
                  <a:pos x="0" y="58"/>
                </a:cxn>
                <a:cxn ang="0">
                  <a:pos x="0" y="71"/>
                </a:cxn>
                <a:cxn ang="0">
                  <a:pos x="3" y="84"/>
                </a:cxn>
                <a:cxn ang="0">
                  <a:pos x="7" y="96"/>
                </a:cxn>
                <a:cxn ang="0">
                  <a:pos x="12" y="106"/>
                </a:cxn>
                <a:cxn ang="0">
                  <a:pos x="20" y="115"/>
                </a:cxn>
                <a:cxn ang="0">
                  <a:pos x="29" y="121"/>
                </a:cxn>
                <a:cxn ang="0">
                  <a:pos x="39" y="127"/>
                </a:cxn>
                <a:cxn ang="0">
                  <a:pos x="50" y="130"/>
                </a:cxn>
                <a:cxn ang="0">
                  <a:pos x="61" y="130"/>
                </a:cxn>
                <a:cxn ang="0">
                  <a:pos x="71" y="127"/>
                </a:cxn>
                <a:cxn ang="0">
                  <a:pos x="85" y="119"/>
                </a:cxn>
                <a:cxn ang="0">
                  <a:pos x="100" y="101"/>
                </a:cxn>
                <a:cxn ang="0">
                  <a:pos x="107" y="84"/>
                </a:cxn>
                <a:cxn ang="0">
                  <a:pos x="109" y="71"/>
                </a:cxn>
                <a:cxn ang="0">
                  <a:pos x="100" y="65"/>
                </a:cxn>
                <a:cxn ang="0">
                  <a:pos x="97" y="85"/>
                </a:cxn>
                <a:cxn ang="0">
                  <a:pos x="87" y="103"/>
                </a:cxn>
                <a:cxn ang="0">
                  <a:pos x="73" y="114"/>
                </a:cxn>
                <a:cxn ang="0">
                  <a:pos x="55" y="119"/>
                </a:cxn>
                <a:cxn ang="0">
                  <a:pos x="38" y="114"/>
                </a:cxn>
                <a:cxn ang="0">
                  <a:pos x="22" y="103"/>
                </a:cxn>
                <a:cxn ang="0">
                  <a:pos x="13" y="85"/>
                </a:cxn>
                <a:cxn ang="0">
                  <a:pos x="9" y="65"/>
                </a:cxn>
                <a:cxn ang="0">
                  <a:pos x="13" y="43"/>
                </a:cxn>
                <a:cxn ang="0">
                  <a:pos x="22" y="26"/>
                </a:cxn>
                <a:cxn ang="0">
                  <a:pos x="38" y="16"/>
                </a:cxn>
                <a:cxn ang="0">
                  <a:pos x="55" y="11"/>
                </a:cxn>
                <a:cxn ang="0">
                  <a:pos x="73" y="16"/>
                </a:cxn>
                <a:cxn ang="0">
                  <a:pos x="87" y="26"/>
                </a:cxn>
                <a:cxn ang="0">
                  <a:pos x="97" y="43"/>
                </a:cxn>
                <a:cxn ang="0">
                  <a:pos x="100" y="65"/>
                </a:cxn>
              </a:cxnLst>
              <a:rect l="0" t="0" r="r" b="b"/>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w="9525">
              <a:noFill/>
              <a:round/>
              <a:headEnd/>
              <a:tailEnd/>
            </a:ln>
          </p:spPr>
          <p:txBody>
            <a:bodyPr/>
            <a:lstStyle/>
            <a:p>
              <a:endParaRPr lang="en-US"/>
            </a:p>
          </p:txBody>
        </p:sp>
        <p:sp>
          <p:nvSpPr>
            <p:cNvPr id="199" name="Freeform 207"/>
            <p:cNvSpPr>
              <a:spLocks noEditPoints="1"/>
            </p:cNvSpPr>
            <p:nvPr/>
          </p:nvSpPr>
          <p:spPr bwMode="auto">
            <a:xfrm>
              <a:off x="1152" y="2649"/>
              <a:ext cx="20" cy="20"/>
            </a:xfrm>
            <a:custGeom>
              <a:avLst/>
              <a:gdLst/>
              <a:ahLst/>
              <a:cxnLst>
                <a:cxn ang="0">
                  <a:pos x="99" y="48"/>
                </a:cxn>
                <a:cxn ang="0">
                  <a:pos x="91" y="26"/>
                </a:cxn>
                <a:cxn ang="0">
                  <a:pos x="78" y="11"/>
                </a:cxn>
                <a:cxn ang="0">
                  <a:pos x="60" y="1"/>
                </a:cxn>
                <a:cxn ang="0">
                  <a:pos x="40" y="1"/>
                </a:cxn>
                <a:cxn ang="0">
                  <a:pos x="22" y="11"/>
                </a:cxn>
                <a:cxn ang="0">
                  <a:pos x="8" y="26"/>
                </a:cxn>
                <a:cxn ang="0">
                  <a:pos x="1" y="48"/>
                </a:cxn>
                <a:cxn ang="0">
                  <a:pos x="1" y="72"/>
                </a:cxn>
                <a:cxn ang="0">
                  <a:pos x="8" y="93"/>
                </a:cxn>
                <a:cxn ang="0">
                  <a:pos x="22" y="109"/>
                </a:cxn>
                <a:cxn ang="0">
                  <a:pos x="40" y="117"/>
                </a:cxn>
                <a:cxn ang="0">
                  <a:pos x="60" y="117"/>
                </a:cxn>
                <a:cxn ang="0">
                  <a:pos x="78" y="109"/>
                </a:cxn>
                <a:cxn ang="0">
                  <a:pos x="91" y="93"/>
                </a:cxn>
                <a:cxn ang="0">
                  <a:pos x="99" y="72"/>
                </a:cxn>
                <a:cxn ang="0">
                  <a:pos x="91" y="60"/>
                </a:cxn>
                <a:cxn ang="0">
                  <a:pos x="87" y="79"/>
                </a:cxn>
                <a:cxn ang="0">
                  <a:pos x="79" y="95"/>
                </a:cxn>
                <a:cxn ang="0">
                  <a:pos x="66" y="104"/>
                </a:cxn>
                <a:cxn ang="0">
                  <a:pos x="50" y="108"/>
                </a:cxn>
                <a:cxn ang="0">
                  <a:pos x="34" y="104"/>
                </a:cxn>
                <a:cxn ang="0">
                  <a:pos x="20" y="95"/>
                </a:cxn>
                <a:cxn ang="0">
                  <a:pos x="12" y="79"/>
                </a:cxn>
                <a:cxn ang="0">
                  <a:pos x="9" y="60"/>
                </a:cxn>
                <a:cxn ang="0">
                  <a:pos x="12" y="41"/>
                </a:cxn>
                <a:cxn ang="0">
                  <a:pos x="20" y="25"/>
                </a:cxn>
                <a:cxn ang="0">
                  <a:pos x="34" y="15"/>
                </a:cxn>
                <a:cxn ang="0">
                  <a:pos x="50" y="11"/>
                </a:cxn>
                <a:cxn ang="0">
                  <a:pos x="66" y="15"/>
                </a:cxn>
                <a:cxn ang="0">
                  <a:pos x="79" y="25"/>
                </a:cxn>
                <a:cxn ang="0">
                  <a:pos x="87" y="41"/>
                </a:cxn>
                <a:cxn ang="0">
                  <a:pos x="91" y="60"/>
                </a:cxn>
              </a:cxnLst>
              <a:rect l="0" t="0" r="r" b="b"/>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w="9525">
              <a:noFill/>
              <a:round/>
              <a:headEnd/>
              <a:tailEnd/>
            </a:ln>
          </p:spPr>
          <p:txBody>
            <a:bodyPr/>
            <a:lstStyle/>
            <a:p>
              <a:endParaRPr lang="en-US"/>
            </a:p>
          </p:txBody>
        </p:sp>
        <p:sp>
          <p:nvSpPr>
            <p:cNvPr id="200" name="Freeform 208"/>
            <p:cNvSpPr>
              <a:spLocks noEditPoints="1"/>
            </p:cNvSpPr>
            <p:nvPr/>
          </p:nvSpPr>
          <p:spPr bwMode="auto">
            <a:xfrm>
              <a:off x="1152" y="2650"/>
              <a:ext cx="19" cy="18"/>
            </a:xfrm>
            <a:custGeom>
              <a:avLst/>
              <a:gdLst/>
              <a:ahLst/>
              <a:cxnLst>
                <a:cxn ang="0">
                  <a:pos x="90" y="43"/>
                </a:cxn>
                <a:cxn ang="0">
                  <a:pos x="83" y="24"/>
                </a:cxn>
                <a:cxn ang="0">
                  <a:pos x="71" y="9"/>
                </a:cxn>
                <a:cxn ang="0">
                  <a:pos x="55" y="1"/>
                </a:cxn>
                <a:cxn ang="0">
                  <a:pos x="37" y="1"/>
                </a:cxn>
                <a:cxn ang="0">
                  <a:pos x="21" y="9"/>
                </a:cxn>
                <a:cxn ang="0">
                  <a:pos x="8" y="24"/>
                </a:cxn>
                <a:cxn ang="0">
                  <a:pos x="1" y="43"/>
                </a:cxn>
                <a:cxn ang="0">
                  <a:pos x="1" y="65"/>
                </a:cxn>
                <a:cxn ang="0">
                  <a:pos x="8" y="84"/>
                </a:cxn>
                <a:cxn ang="0">
                  <a:pos x="21" y="98"/>
                </a:cxn>
                <a:cxn ang="0">
                  <a:pos x="37" y="107"/>
                </a:cxn>
                <a:cxn ang="0">
                  <a:pos x="55" y="107"/>
                </a:cxn>
                <a:cxn ang="0">
                  <a:pos x="71" y="98"/>
                </a:cxn>
                <a:cxn ang="0">
                  <a:pos x="83" y="84"/>
                </a:cxn>
                <a:cxn ang="0">
                  <a:pos x="90" y="65"/>
                </a:cxn>
                <a:cxn ang="0">
                  <a:pos x="82" y="54"/>
                </a:cxn>
                <a:cxn ang="0">
                  <a:pos x="79" y="71"/>
                </a:cxn>
                <a:cxn ang="0">
                  <a:pos x="72" y="84"/>
                </a:cxn>
                <a:cxn ang="0">
                  <a:pos x="60" y="93"/>
                </a:cxn>
                <a:cxn ang="0">
                  <a:pos x="46" y="97"/>
                </a:cxn>
                <a:cxn ang="0">
                  <a:pos x="32" y="93"/>
                </a:cxn>
                <a:cxn ang="0">
                  <a:pos x="21" y="84"/>
                </a:cxn>
                <a:cxn ang="0">
                  <a:pos x="12" y="71"/>
                </a:cxn>
                <a:cxn ang="0">
                  <a:pos x="9" y="54"/>
                </a:cxn>
                <a:cxn ang="0">
                  <a:pos x="12" y="37"/>
                </a:cxn>
                <a:cxn ang="0">
                  <a:pos x="21" y="24"/>
                </a:cxn>
                <a:cxn ang="0">
                  <a:pos x="32" y="14"/>
                </a:cxn>
                <a:cxn ang="0">
                  <a:pos x="46" y="11"/>
                </a:cxn>
                <a:cxn ang="0">
                  <a:pos x="60" y="14"/>
                </a:cxn>
                <a:cxn ang="0">
                  <a:pos x="72" y="24"/>
                </a:cxn>
                <a:cxn ang="0">
                  <a:pos x="79" y="37"/>
                </a:cxn>
                <a:cxn ang="0">
                  <a:pos x="82" y="54"/>
                </a:cxn>
              </a:cxnLst>
              <a:rect l="0" t="0" r="r" b="b"/>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w="9525">
              <a:noFill/>
              <a:round/>
              <a:headEnd/>
              <a:tailEnd/>
            </a:ln>
          </p:spPr>
          <p:txBody>
            <a:bodyPr/>
            <a:lstStyle/>
            <a:p>
              <a:endParaRPr lang="en-US"/>
            </a:p>
          </p:txBody>
        </p:sp>
        <p:sp>
          <p:nvSpPr>
            <p:cNvPr id="201" name="Freeform 209"/>
            <p:cNvSpPr>
              <a:spLocks noEditPoints="1"/>
            </p:cNvSpPr>
            <p:nvPr/>
          </p:nvSpPr>
          <p:spPr bwMode="auto">
            <a:xfrm>
              <a:off x="1153" y="2651"/>
              <a:ext cx="17" cy="16"/>
            </a:xfrm>
            <a:custGeom>
              <a:avLst/>
              <a:gdLst/>
              <a:ahLst/>
              <a:cxnLst>
                <a:cxn ang="0">
                  <a:pos x="81" y="39"/>
                </a:cxn>
                <a:cxn ang="0">
                  <a:pos x="75" y="21"/>
                </a:cxn>
                <a:cxn ang="0">
                  <a:pos x="64" y="8"/>
                </a:cxn>
                <a:cxn ang="0">
                  <a:pos x="49" y="1"/>
                </a:cxn>
                <a:cxn ang="0">
                  <a:pos x="33" y="1"/>
                </a:cxn>
                <a:cxn ang="0">
                  <a:pos x="18" y="8"/>
                </a:cxn>
                <a:cxn ang="0">
                  <a:pos x="7" y="21"/>
                </a:cxn>
                <a:cxn ang="0">
                  <a:pos x="0" y="39"/>
                </a:cxn>
                <a:cxn ang="0">
                  <a:pos x="0" y="58"/>
                </a:cxn>
                <a:cxn ang="0">
                  <a:pos x="7" y="76"/>
                </a:cxn>
                <a:cxn ang="0">
                  <a:pos x="18" y="90"/>
                </a:cxn>
                <a:cxn ang="0">
                  <a:pos x="33" y="97"/>
                </a:cxn>
                <a:cxn ang="0">
                  <a:pos x="49" y="97"/>
                </a:cxn>
                <a:cxn ang="0">
                  <a:pos x="64" y="90"/>
                </a:cxn>
                <a:cxn ang="0">
                  <a:pos x="75" y="76"/>
                </a:cxn>
                <a:cxn ang="0">
                  <a:pos x="81" y="58"/>
                </a:cxn>
                <a:cxn ang="0">
                  <a:pos x="73" y="49"/>
                </a:cxn>
                <a:cxn ang="0">
                  <a:pos x="70" y="63"/>
                </a:cxn>
                <a:cxn ang="0">
                  <a:pos x="63" y="75"/>
                </a:cxn>
                <a:cxn ang="0">
                  <a:pos x="53" y="84"/>
                </a:cxn>
                <a:cxn ang="0">
                  <a:pos x="41" y="86"/>
                </a:cxn>
                <a:cxn ang="0">
                  <a:pos x="29" y="84"/>
                </a:cxn>
                <a:cxn ang="0">
                  <a:pos x="19" y="75"/>
                </a:cxn>
                <a:cxn ang="0">
                  <a:pos x="11" y="63"/>
                </a:cxn>
                <a:cxn ang="0">
                  <a:pos x="9" y="49"/>
                </a:cxn>
                <a:cxn ang="0">
                  <a:pos x="11" y="34"/>
                </a:cxn>
                <a:cxn ang="0">
                  <a:pos x="19" y="22"/>
                </a:cxn>
                <a:cxn ang="0">
                  <a:pos x="29" y="14"/>
                </a:cxn>
                <a:cxn ang="0">
                  <a:pos x="41" y="10"/>
                </a:cxn>
                <a:cxn ang="0">
                  <a:pos x="53" y="14"/>
                </a:cxn>
                <a:cxn ang="0">
                  <a:pos x="63" y="22"/>
                </a:cxn>
                <a:cxn ang="0">
                  <a:pos x="70" y="34"/>
                </a:cxn>
                <a:cxn ang="0">
                  <a:pos x="73" y="49"/>
                </a:cxn>
              </a:cxnLst>
              <a:rect l="0" t="0" r="r" b="b"/>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w="9525">
              <a:noFill/>
              <a:round/>
              <a:headEnd/>
              <a:tailEnd/>
            </a:ln>
          </p:spPr>
          <p:txBody>
            <a:bodyPr/>
            <a:lstStyle/>
            <a:p>
              <a:endParaRPr lang="en-US"/>
            </a:p>
          </p:txBody>
        </p:sp>
        <p:sp>
          <p:nvSpPr>
            <p:cNvPr id="202" name="Freeform 210"/>
            <p:cNvSpPr>
              <a:spLocks noEditPoints="1"/>
            </p:cNvSpPr>
            <p:nvPr/>
          </p:nvSpPr>
          <p:spPr bwMode="auto">
            <a:xfrm>
              <a:off x="1154" y="2652"/>
              <a:ext cx="15" cy="14"/>
            </a:xfrm>
            <a:custGeom>
              <a:avLst/>
              <a:gdLst/>
              <a:ahLst/>
              <a:cxnLst>
                <a:cxn ang="0">
                  <a:pos x="72" y="34"/>
                </a:cxn>
                <a:cxn ang="0">
                  <a:pos x="67" y="19"/>
                </a:cxn>
                <a:cxn ang="0">
                  <a:pos x="57" y="7"/>
                </a:cxn>
                <a:cxn ang="0">
                  <a:pos x="44" y="1"/>
                </a:cxn>
                <a:cxn ang="0">
                  <a:pos x="30" y="1"/>
                </a:cxn>
                <a:cxn ang="0">
                  <a:pos x="17" y="7"/>
                </a:cxn>
                <a:cxn ang="0">
                  <a:pos x="6" y="19"/>
                </a:cxn>
                <a:cxn ang="0">
                  <a:pos x="1" y="34"/>
                </a:cxn>
                <a:cxn ang="0">
                  <a:pos x="1" y="51"/>
                </a:cxn>
                <a:cxn ang="0">
                  <a:pos x="6" y="67"/>
                </a:cxn>
                <a:cxn ang="0">
                  <a:pos x="17" y="79"/>
                </a:cxn>
                <a:cxn ang="0">
                  <a:pos x="30" y="85"/>
                </a:cxn>
                <a:cxn ang="0">
                  <a:pos x="44" y="85"/>
                </a:cxn>
                <a:cxn ang="0">
                  <a:pos x="57" y="79"/>
                </a:cxn>
                <a:cxn ang="0">
                  <a:pos x="67" y="67"/>
                </a:cxn>
                <a:cxn ang="0">
                  <a:pos x="72" y="51"/>
                </a:cxn>
                <a:cxn ang="0">
                  <a:pos x="64" y="43"/>
                </a:cxn>
                <a:cxn ang="0">
                  <a:pos x="62" y="55"/>
                </a:cxn>
                <a:cxn ang="0">
                  <a:pos x="56" y="66"/>
                </a:cxn>
                <a:cxn ang="0">
                  <a:pos x="48" y="73"/>
                </a:cxn>
                <a:cxn ang="0">
                  <a:pos x="37" y="75"/>
                </a:cxn>
                <a:cxn ang="0">
                  <a:pos x="27" y="73"/>
                </a:cxn>
                <a:cxn ang="0">
                  <a:pos x="18" y="66"/>
                </a:cxn>
                <a:cxn ang="0">
                  <a:pos x="12" y="55"/>
                </a:cxn>
                <a:cxn ang="0">
                  <a:pos x="10" y="43"/>
                </a:cxn>
                <a:cxn ang="0">
                  <a:pos x="12" y="30"/>
                </a:cxn>
                <a:cxn ang="0">
                  <a:pos x="18" y="20"/>
                </a:cxn>
                <a:cxn ang="0">
                  <a:pos x="27" y="13"/>
                </a:cxn>
                <a:cxn ang="0">
                  <a:pos x="37" y="10"/>
                </a:cxn>
                <a:cxn ang="0">
                  <a:pos x="48" y="13"/>
                </a:cxn>
                <a:cxn ang="0">
                  <a:pos x="56" y="20"/>
                </a:cxn>
                <a:cxn ang="0">
                  <a:pos x="62" y="30"/>
                </a:cxn>
                <a:cxn ang="0">
                  <a:pos x="64" y="43"/>
                </a:cxn>
              </a:cxnLst>
              <a:rect l="0" t="0" r="r" b="b"/>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w="9525">
              <a:noFill/>
              <a:round/>
              <a:headEnd/>
              <a:tailEnd/>
            </a:ln>
          </p:spPr>
          <p:txBody>
            <a:bodyPr/>
            <a:lstStyle/>
            <a:p>
              <a:endParaRPr lang="en-US"/>
            </a:p>
          </p:txBody>
        </p:sp>
        <p:sp>
          <p:nvSpPr>
            <p:cNvPr id="203" name="Freeform 211"/>
            <p:cNvSpPr>
              <a:spLocks noEditPoints="1"/>
            </p:cNvSpPr>
            <p:nvPr/>
          </p:nvSpPr>
          <p:spPr bwMode="auto">
            <a:xfrm>
              <a:off x="1155" y="2653"/>
              <a:ext cx="13" cy="12"/>
            </a:xfrm>
            <a:custGeom>
              <a:avLst/>
              <a:gdLst/>
              <a:ahLst/>
              <a:cxnLst>
                <a:cxn ang="0">
                  <a:pos x="63" y="32"/>
                </a:cxn>
                <a:cxn ang="0">
                  <a:pos x="58" y="17"/>
                </a:cxn>
                <a:cxn ang="0">
                  <a:pos x="50" y="8"/>
                </a:cxn>
                <a:cxn ang="0">
                  <a:pos x="38" y="2"/>
                </a:cxn>
                <a:cxn ang="0">
                  <a:pos x="26" y="2"/>
                </a:cxn>
                <a:cxn ang="0">
                  <a:pos x="15" y="8"/>
                </a:cxn>
                <a:cxn ang="0">
                  <a:pos x="6" y="17"/>
                </a:cxn>
                <a:cxn ang="0">
                  <a:pos x="0" y="32"/>
                </a:cxn>
                <a:cxn ang="0">
                  <a:pos x="0" y="46"/>
                </a:cxn>
                <a:cxn ang="0">
                  <a:pos x="6" y="60"/>
                </a:cxn>
                <a:cxn ang="0">
                  <a:pos x="15" y="70"/>
                </a:cxn>
                <a:cxn ang="0">
                  <a:pos x="26" y="76"/>
                </a:cxn>
                <a:cxn ang="0">
                  <a:pos x="38" y="76"/>
                </a:cxn>
                <a:cxn ang="0">
                  <a:pos x="50" y="70"/>
                </a:cxn>
                <a:cxn ang="0">
                  <a:pos x="58" y="60"/>
                </a:cxn>
                <a:cxn ang="0">
                  <a:pos x="63" y="46"/>
                </a:cxn>
                <a:cxn ang="0">
                  <a:pos x="55" y="39"/>
                </a:cxn>
                <a:cxn ang="0">
                  <a:pos x="53" y="50"/>
                </a:cxn>
                <a:cxn ang="0">
                  <a:pos x="48" y="58"/>
                </a:cxn>
                <a:cxn ang="0">
                  <a:pos x="41" y="64"/>
                </a:cxn>
                <a:cxn ang="0">
                  <a:pos x="32" y="65"/>
                </a:cxn>
                <a:cxn ang="0">
                  <a:pos x="23" y="64"/>
                </a:cxn>
                <a:cxn ang="0">
                  <a:pos x="16" y="58"/>
                </a:cxn>
                <a:cxn ang="0">
                  <a:pos x="11" y="50"/>
                </a:cxn>
                <a:cxn ang="0">
                  <a:pos x="10" y="39"/>
                </a:cxn>
                <a:cxn ang="0">
                  <a:pos x="11" y="28"/>
                </a:cxn>
                <a:cxn ang="0">
                  <a:pos x="16" y="20"/>
                </a:cxn>
                <a:cxn ang="0">
                  <a:pos x="23" y="14"/>
                </a:cxn>
                <a:cxn ang="0">
                  <a:pos x="32" y="11"/>
                </a:cxn>
                <a:cxn ang="0">
                  <a:pos x="41" y="14"/>
                </a:cxn>
                <a:cxn ang="0">
                  <a:pos x="48" y="20"/>
                </a:cxn>
                <a:cxn ang="0">
                  <a:pos x="53" y="28"/>
                </a:cxn>
                <a:cxn ang="0">
                  <a:pos x="55" y="39"/>
                </a:cxn>
              </a:cxnLst>
              <a:rect l="0" t="0" r="r" b="b"/>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w="9525">
              <a:noFill/>
              <a:round/>
              <a:headEnd/>
              <a:tailEnd/>
            </a:ln>
          </p:spPr>
          <p:txBody>
            <a:bodyPr/>
            <a:lstStyle/>
            <a:p>
              <a:endParaRPr lang="en-US"/>
            </a:p>
          </p:txBody>
        </p:sp>
        <p:sp>
          <p:nvSpPr>
            <p:cNvPr id="204" name="Freeform 212"/>
            <p:cNvSpPr>
              <a:spLocks noEditPoints="1"/>
            </p:cNvSpPr>
            <p:nvPr/>
          </p:nvSpPr>
          <p:spPr bwMode="auto">
            <a:xfrm>
              <a:off x="1156" y="2654"/>
              <a:ext cx="11" cy="11"/>
            </a:xfrm>
            <a:custGeom>
              <a:avLst/>
              <a:gdLst/>
              <a:ahLst/>
              <a:cxnLst>
                <a:cxn ang="0">
                  <a:pos x="54" y="27"/>
                </a:cxn>
                <a:cxn ang="0">
                  <a:pos x="49" y="15"/>
                </a:cxn>
                <a:cxn ang="0">
                  <a:pos x="42" y="6"/>
                </a:cxn>
                <a:cxn ang="0">
                  <a:pos x="33" y="2"/>
                </a:cxn>
                <a:cxn ang="0">
                  <a:pos x="22" y="2"/>
                </a:cxn>
                <a:cxn ang="0">
                  <a:pos x="12" y="6"/>
                </a:cxn>
                <a:cxn ang="0">
                  <a:pos x="5" y="15"/>
                </a:cxn>
                <a:cxn ang="0">
                  <a:pos x="1" y="27"/>
                </a:cxn>
                <a:cxn ang="0">
                  <a:pos x="1" y="39"/>
                </a:cxn>
                <a:cxn ang="0">
                  <a:pos x="5" y="51"/>
                </a:cxn>
                <a:cxn ang="0">
                  <a:pos x="12" y="59"/>
                </a:cxn>
                <a:cxn ang="0">
                  <a:pos x="22" y="64"/>
                </a:cxn>
                <a:cxn ang="0">
                  <a:pos x="33" y="64"/>
                </a:cxn>
                <a:cxn ang="0">
                  <a:pos x="42" y="59"/>
                </a:cxn>
                <a:cxn ang="0">
                  <a:pos x="49" y="51"/>
                </a:cxn>
                <a:cxn ang="0">
                  <a:pos x="54" y="39"/>
                </a:cxn>
                <a:cxn ang="0">
                  <a:pos x="45" y="33"/>
                </a:cxn>
                <a:cxn ang="0">
                  <a:pos x="44" y="41"/>
                </a:cxn>
                <a:cxn ang="0">
                  <a:pos x="40" y="48"/>
                </a:cxn>
                <a:cxn ang="0">
                  <a:pos x="34" y="53"/>
                </a:cxn>
                <a:cxn ang="0">
                  <a:pos x="27" y="54"/>
                </a:cxn>
                <a:cxn ang="0">
                  <a:pos x="20" y="53"/>
                </a:cxn>
                <a:cxn ang="0">
                  <a:pos x="14" y="48"/>
                </a:cxn>
                <a:cxn ang="0">
                  <a:pos x="11" y="41"/>
                </a:cxn>
                <a:cxn ang="0">
                  <a:pos x="9" y="33"/>
                </a:cxn>
                <a:cxn ang="0">
                  <a:pos x="11" y="24"/>
                </a:cxn>
                <a:cxn ang="0">
                  <a:pos x="14" y="17"/>
                </a:cxn>
                <a:cxn ang="0">
                  <a:pos x="20" y="12"/>
                </a:cxn>
                <a:cxn ang="0">
                  <a:pos x="27" y="11"/>
                </a:cxn>
                <a:cxn ang="0">
                  <a:pos x="34" y="12"/>
                </a:cxn>
                <a:cxn ang="0">
                  <a:pos x="40" y="17"/>
                </a:cxn>
                <a:cxn ang="0">
                  <a:pos x="44" y="24"/>
                </a:cxn>
                <a:cxn ang="0">
                  <a:pos x="45" y="33"/>
                </a:cxn>
              </a:cxnLst>
              <a:rect l="0" t="0" r="r" b="b"/>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w="9525">
              <a:noFill/>
              <a:round/>
              <a:headEnd/>
              <a:tailEnd/>
            </a:ln>
          </p:spPr>
          <p:txBody>
            <a:bodyPr/>
            <a:lstStyle/>
            <a:p>
              <a:endParaRPr lang="en-US"/>
            </a:p>
          </p:txBody>
        </p:sp>
        <p:sp>
          <p:nvSpPr>
            <p:cNvPr id="205" name="Freeform 213"/>
            <p:cNvSpPr>
              <a:spLocks noEditPoints="1"/>
            </p:cNvSpPr>
            <p:nvPr/>
          </p:nvSpPr>
          <p:spPr bwMode="auto">
            <a:xfrm>
              <a:off x="1157" y="2655"/>
              <a:ext cx="9" cy="9"/>
            </a:xfrm>
            <a:custGeom>
              <a:avLst/>
              <a:gdLst/>
              <a:ahLst/>
              <a:cxnLst>
                <a:cxn ang="0">
                  <a:pos x="44" y="22"/>
                </a:cxn>
                <a:cxn ang="0">
                  <a:pos x="41" y="12"/>
                </a:cxn>
                <a:cxn ang="0">
                  <a:pos x="35" y="5"/>
                </a:cxn>
                <a:cxn ang="0">
                  <a:pos x="27" y="1"/>
                </a:cxn>
                <a:cxn ang="0">
                  <a:pos x="18" y="1"/>
                </a:cxn>
                <a:cxn ang="0">
                  <a:pos x="10" y="5"/>
                </a:cxn>
                <a:cxn ang="0">
                  <a:pos x="3" y="12"/>
                </a:cxn>
                <a:cxn ang="0">
                  <a:pos x="0" y="22"/>
                </a:cxn>
                <a:cxn ang="0">
                  <a:pos x="0" y="34"/>
                </a:cxn>
                <a:cxn ang="0">
                  <a:pos x="3" y="43"/>
                </a:cxn>
                <a:cxn ang="0">
                  <a:pos x="10" y="51"/>
                </a:cxn>
                <a:cxn ang="0">
                  <a:pos x="18" y="54"/>
                </a:cxn>
                <a:cxn ang="0">
                  <a:pos x="27" y="54"/>
                </a:cxn>
                <a:cxn ang="0">
                  <a:pos x="35" y="51"/>
                </a:cxn>
                <a:cxn ang="0">
                  <a:pos x="41" y="43"/>
                </a:cxn>
                <a:cxn ang="0">
                  <a:pos x="44" y="34"/>
                </a:cxn>
                <a:cxn ang="0">
                  <a:pos x="36" y="28"/>
                </a:cxn>
                <a:cxn ang="0">
                  <a:pos x="35" y="34"/>
                </a:cxn>
                <a:cxn ang="0">
                  <a:pos x="32" y="40"/>
                </a:cxn>
                <a:cxn ang="0">
                  <a:pos x="27" y="42"/>
                </a:cxn>
                <a:cxn ang="0">
                  <a:pos x="22" y="43"/>
                </a:cxn>
                <a:cxn ang="0">
                  <a:pos x="17" y="42"/>
                </a:cxn>
                <a:cxn ang="0">
                  <a:pos x="13" y="40"/>
                </a:cxn>
                <a:cxn ang="0">
                  <a:pos x="10" y="34"/>
                </a:cxn>
                <a:cxn ang="0">
                  <a:pos x="9" y="28"/>
                </a:cxn>
                <a:cxn ang="0">
                  <a:pos x="10" y="22"/>
                </a:cxn>
                <a:cxn ang="0">
                  <a:pos x="13" y="16"/>
                </a:cxn>
                <a:cxn ang="0">
                  <a:pos x="17" y="13"/>
                </a:cxn>
                <a:cxn ang="0">
                  <a:pos x="22" y="11"/>
                </a:cxn>
                <a:cxn ang="0">
                  <a:pos x="27" y="13"/>
                </a:cxn>
                <a:cxn ang="0">
                  <a:pos x="32" y="16"/>
                </a:cxn>
                <a:cxn ang="0">
                  <a:pos x="35" y="22"/>
                </a:cxn>
                <a:cxn ang="0">
                  <a:pos x="36" y="28"/>
                </a:cxn>
              </a:cxnLst>
              <a:rect l="0" t="0" r="r" b="b"/>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w="9525">
              <a:noFill/>
              <a:round/>
              <a:headEnd/>
              <a:tailEnd/>
            </a:ln>
          </p:spPr>
          <p:txBody>
            <a:bodyPr/>
            <a:lstStyle/>
            <a:p>
              <a:endParaRPr lang="en-US"/>
            </a:p>
          </p:txBody>
        </p:sp>
        <p:sp>
          <p:nvSpPr>
            <p:cNvPr id="206" name="Freeform 214"/>
            <p:cNvSpPr>
              <a:spLocks noEditPoints="1"/>
            </p:cNvSpPr>
            <p:nvPr/>
          </p:nvSpPr>
          <p:spPr bwMode="auto">
            <a:xfrm>
              <a:off x="1158" y="2656"/>
              <a:ext cx="7" cy="7"/>
            </a:xfrm>
            <a:custGeom>
              <a:avLst/>
              <a:gdLst/>
              <a:ahLst/>
              <a:cxnLst>
                <a:cxn ang="0">
                  <a:pos x="36" y="17"/>
                </a:cxn>
                <a:cxn ang="0">
                  <a:pos x="33" y="10"/>
                </a:cxn>
                <a:cxn ang="0">
                  <a:pos x="28" y="4"/>
                </a:cxn>
                <a:cxn ang="0">
                  <a:pos x="22" y="0"/>
                </a:cxn>
                <a:cxn ang="0">
                  <a:pos x="14" y="0"/>
                </a:cxn>
                <a:cxn ang="0">
                  <a:pos x="8" y="4"/>
                </a:cxn>
                <a:cxn ang="0">
                  <a:pos x="3" y="10"/>
                </a:cxn>
                <a:cxn ang="0">
                  <a:pos x="0" y="17"/>
                </a:cxn>
                <a:cxn ang="0">
                  <a:pos x="0" y="27"/>
                </a:cxn>
                <a:cxn ang="0">
                  <a:pos x="3" y="34"/>
                </a:cxn>
                <a:cxn ang="0">
                  <a:pos x="8" y="40"/>
                </a:cxn>
                <a:cxn ang="0">
                  <a:pos x="14" y="43"/>
                </a:cxn>
                <a:cxn ang="0">
                  <a:pos x="22" y="43"/>
                </a:cxn>
                <a:cxn ang="0">
                  <a:pos x="28" y="40"/>
                </a:cxn>
                <a:cxn ang="0">
                  <a:pos x="33" y="34"/>
                </a:cxn>
                <a:cxn ang="0">
                  <a:pos x="36" y="27"/>
                </a:cxn>
                <a:cxn ang="0">
                  <a:pos x="27" y="22"/>
                </a:cxn>
                <a:cxn ang="0">
                  <a:pos x="26" y="25"/>
                </a:cxn>
                <a:cxn ang="0">
                  <a:pos x="24" y="29"/>
                </a:cxn>
                <a:cxn ang="0">
                  <a:pos x="22" y="31"/>
                </a:cxn>
                <a:cxn ang="0">
                  <a:pos x="18" y="33"/>
                </a:cxn>
                <a:cxn ang="0">
                  <a:pos x="15" y="31"/>
                </a:cxn>
                <a:cxn ang="0">
                  <a:pos x="12" y="29"/>
                </a:cxn>
                <a:cxn ang="0">
                  <a:pos x="10" y="25"/>
                </a:cxn>
                <a:cxn ang="0">
                  <a:pos x="9" y="22"/>
                </a:cxn>
                <a:cxn ang="0">
                  <a:pos x="10" y="17"/>
                </a:cxn>
                <a:cxn ang="0">
                  <a:pos x="12" y="15"/>
                </a:cxn>
                <a:cxn ang="0">
                  <a:pos x="15" y="12"/>
                </a:cxn>
                <a:cxn ang="0">
                  <a:pos x="18" y="11"/>
                </a:cxn>
                <a:cxn ang="0">
                  <a:pos x="22" y="12"/>
                </a:cxn>
                <a:cxn ang="0">
                  <a:pos x="24" y="15"/>
                </a:cxn>
                <a:cxn ang="0">
                  <a:pos x="26" y="17"/>
                </a:cxn>
                <a:cxn ang="0">
                  <a:pos x="27" y="22"/>
                </a:cxn>
              </a:cxnLst>
              <a:rect l="0" t="0" r="r" b="b"/>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w="9525">
              <a:noFill/>
              <a:round/>
              <a:headEnd/>
              <a:tailEnd/>
            </a:ln>
          </p:spPr>
          <p:txBody>
            <a:bodyPr/>
            <a:lstStyle/>
            <a:p>
              <a:endParaRPr lang="en-US"/>
            </a:p>
          </p:txBody>
        </p:sp>
        <p:sp>
          <p:nvSpPr>
            <p:cNvPr id="207" name="Freeform 215"/>
            <p:cNvSpPr>
              <a:spLocks/>
            </p:cNvSpPr>
            <p:nvPr/>
          </p:nvSpPr>
          <p:spPr bwMode="auto">
            <a:xfrm>
              <a:off x="1159" y="2657"/>
              <a:ext cx="5" cy="5"/>
            </a:xfrm>
            <a:custGeom>
              <a:avLst/>
              <a:gdLst/>
              <a:ahLst/>
              <a:cxnLst>
                <a:cxn ang="0">
                  <a:pos x="27" y="17"/>
                </a:cxn>
                <a:cxn ang="0">
                  <a:pos x="26" y="13"/>
                </a:cxn>
                <a:cxn ang="0">
                  <a:pos x="26" y="11"/>
                </a:cxn>
                <a:cxn ang="0">
                  <a:pos x="24" y="7"/>
                </a:cxn>
                <a:cxn ang="0">
                  <a:pos x="23" y="5"/>
                </a:cxn>
                <a:cxn ang="0">
                  <a:pos x="21" y="4"/>
                </a:cxn>
                <a:cxn ang="0">
                  <a:pos x="18" y="2"/>
                </a:cxn>
                <a:cxn ang="0">
                  <a:pos x="16" y="1"/>
                </a:cxn>
                <a:cxn ang="0">
                  <a:pos x="13" y="0"/>
                </a:cxn>
                <a:cxn ang="0">
                  <a:pos x="10" y="1"/>
                </a:cxn>
                <a:cxn ang="0">
                  <a:pos x="8" y="2"/>
                </a:cxn>
                <a:cxn ang="0">
                  <a:pos x="6" y="4"/>
                </a:cxn>
                <a:cxn ang="0">
                  <a:pos x="4" y="5"/>
                </a:cxn>
                <a:cxn ang="0">
                  <a:pos x="2" y="7"/>
                </a:cxn>
                <a:cxn ang="0">
                  <a:pos x="1" y="11"/>
                </a:cxn>
                <a:cxn ang="0">
                  <a:pos x="0" y="13"/>
                </a:cxn>
                <a:cxn ang="0">
                  <a:pos x="0" y="17"/>
                </a:cxn>
                <a:cxn ang="0">
                  <a:pos x="0" y="20"/>
                </a:cxn>
                <a:cxn ang="0">
                  <a:pos x="1" y="23"/>
                </a:cxn>
                <a:cxn ang="0">
                  <a:pos x="2" y="26"/>
                </a:cxn>
                <a:cxn ang="0">
                  <a:pos x="4" y="29"/>
                </a:cxn>
                <a:cxn ang="0">
                  <a:pos x="6" y="30"/>
                </a:cxn>
                <a:cxn ang="0">
                  <a:pos x="8" y="31"/>
                </a:cxn>
                <a:cxn ang="0">
                  <a:pos x="10" y="32"/>
                </a:cxn>
                <a:cxn ang="0">
                  <a:pos x="13" y="32"/>
                </a:cxn>
                <a:cxn ang="0">
                  <a:pos x="16" y="32"/>
                </a:cxn>
                <a:cxn ang="0">
                  <a:pos x="18" y="31"/>
                </a:cxn>
                <a:cxn ang="0">
                  <a:pos x="21" y="30"/>
                </a:cxn>
                <a:cxn ang="0">
                  <a:pos x="23" y="29"/>
                </a:cxn>
                <a:cxn ang="0">
                  <a:pos x="24" y="26"/>
                </a:cxn>
                <a:cxn ang="0">
                  <a:pos x="26" y="23"/>
                </a:cxn>
                <a:cxn ang="0">
                  <a:pos x="26" y="20"/>
                </a:cxn>
                <a:cxn ang="0">
                  <a:pos x="27" y="17"/>
                </a:cxn>
              </a:cxnLst>
              <a:rect l="0" t="0" r="r" b="b"/>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w="9525">
              <a:noFill/>
              <a:round/>
              <a:headEnd/>
              <a:tailEnd/>
            </a:ln>
          </p:spPr>
          <p:txBody>
            <a:bodyPr/>
            <a:lstStyle/>
            <a:p>
              <a:endParaRPr lang="en-US"/>
            </a:p>
          </p:txBody>
        </p:sp>
        <p:sp>
          <p:nvSpPr>
            <p:cNvPr id="208" name="Freeform 216"/>
            <p:cNvSpPr>
              <a:spLocks/>
            </p:cNvSpPr>
            <p:nvPr/>
          </p:nvSpPr>
          <p:spPr bwMode="auto">
            <a:xfrm>
              <a:off x="1160" y="2658"/>
              <a:ext cx="3" cy="3"/>
            </a:xfrm>
            <a:custGeom>
              <a:avLst/>
              <a:gdLst/>
              <a:ahLst/>
              <a:cxnLst>
                <a:cxn ang="0">
                  <a:pos x="18" y="11"/>
                </a:cxn>
                <a:cxn ang="0">
                  <a:pos x="18" y="8"/>
                </a:cxn>
                <a:cxn ang="0">
                  <a:pos x="17" y="6"/>
                </a:cxn>
                <a:cxn ang="0">
                  <a:pos x="17" y="5"/>
                </a:cxn>
                <a:cxn ang="0">
                  <a:pos x="15" y="4"/>
                </a:cxn>
                <a:cxn ang="0">
                  <a:pos x="14" y="2"/>
                </a:cxn>
                <a:cxn ang="0">
                  <a:pos x="13" y="1"/>
                </a:cxn>
                <a:cxn ang="0">
                  <a:pos x="11" y="0"/>
                </a:cxn>
                <a:cxn ang="0">
                  <a:pos x="9" y="0"/>
                </a:cxn>
                <a:cxn ang="0">
                  <a:pos x="7" y="0"/>
                </a:cxn>
                <a:cxn ang="0">
                  <a:pos x="6" y="1"/>
                </a:cxn>
                <a:cxn ang="0">
                  <a:pos x="4" y="2"/>
                </a:cxn>
                <a:cxn ang="0">
                  <a:pos x="3" y="4"/>
                </a:cxn>
                <a:cxn ang="0">
                  <a:pos x="2" y="5"/>
                </a:cxn>
                <a:cxn ang="0">
                  <a:pos x="1" y="6"/>
                </a:cxn>
                <a:cxn ang="0">
                  <a:pos x="0" y="8"/>
                </a:cxn>
                <a:cxn ang="0">
                  <a:pos x="0" y="11"/>
                </a:cxn>
                <a:cxn ang="0">
                  <a:pos x="0" y="13"/>
                </a:cxn>
                <a:cxn ang="0">
                  <a:pos x="1" y="14"/>
                </a:cxn>
                <a:cxn ang="0">
                  <a:pos x="2" y="17"/>
                </a:cxn>
                <a:cxn ang="0">
                  <a:pos x="3" y="18"/>
                </a:cxn>
                <a:cxn ang="0">
                  <a:pos x="4" y="19"/>
                </a:cxn>
                <a:cxn ang="0">
                  <a:pos x="6" y="20"/>
                </a:cxn>
                <a:cxn ang="0">
                  <a:pos x="7" y="22"/>
                </a:cxn>
                <a:cxn ang="0">
                  <a:pos x="9" y="22"/>
                </a:cxn>
                <a:cxn ang="0">
                  <a:pos x="11" y="22"/>
                </a:cxn>
                <a:cxn ang="0">
                  <a:pos x="13" y="20"/>
                </a:cxn>
                <a:cxn ang="0">
                  <a:pos x="14" y="19"/>
                </a:cxn>
                <a:cxn ang="0">
                  <a:pos x="15" y="18"/>
                </a:cxn>
                <a:cxn ang="0">
                  <a:pos x="17" y="17"/>
                </a:cxn>
                <a:cxn ang="0">
                  <a:pos x="17" y="14"/>
                </a:cxn>
                <a:cxn ang="0">
                  <a:pos x="18" y="13"/>
                </a:cxn>
                <a:cxn ang="0">
                  <a:pos x="18" y="11"/>
                </a:cxn>
              </a:cxnLst>
              <a:rect l="0" t="0" r="r" b="b"/>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w="9525">
              <a:noFill/>
              <a:round/>
              <a:headEnd/>
              <a:tailEnd/>
            </a:ln>
          </p:spPr>
          <p:txBody>
            <a:bodyPr/>
            <a:lstStyle/>
            <a:p>
              <a:endParaRPr lang="en-US"/>
            </a:p>
          </p:txBody>
        </p:sp>
        <p:sp>
          <p:nvSpPr>
            <p:cNvPr id="209" name="Freeform 217"/>
            <p:cNvSpPr>
              <a:spLocks/>
            </p:cNvSpPr>
            <p:nvPr/>
          </p:nvSpPr>
          <p:spPr bwMode="auto">
            <a:xfrm>
              <a:off x="1161" y="2658"/>
              <a:ext cx="2" cy="2"/>
            </a:xfrm>
            <a:custGeom>
              <a:avLst/>
              <a:gdLst/>
              <a:ahLst/>
              <a:cxnLst>
                <a:cxn ang="0">
                  <a:pos x="9" y="6"/>
                </a:cxn>
                <a:cxn ang="0">
                  <a:pos x="9" y="5"/>
                </a:cxn>
                <a:cxn ang="0">
                  <a:pos x="8" y="3"/>
                </a:cxn>
                <a:cxn ang="0">
                  <a:pos x="8" y="2"/>
                </a:cxn>
                <a:cxn ang="0">
                  <a:pos x="7" y="2"/>
                </a:cxn>
                <a:cxn ang="0">
                  <a:pos x="7" y="1"/>
                </a:cxn>
                <a:cxn ang="0">
                  <a:pos x="6" y="1"/>
                </a:cxn>
                <a:cxn ang="0">
                  <a:pos x="5" y="1"/>
                </a:cxn>
                <a:cxn ang="0">
                  <a:pos x="4" y="0"/>
                </a:cxn>
                <a:cxn ang="0">
                  <a:pos x="3" y="1"/>
                </a:cxn>
                <a:cxn ang="0">
                  <a:pos x="2" y="1"/>
                </a:cxn>
                <a:cxn ang="0">
                  <a:pos x="2" y="1"/>
                </a:cxn>
                <a:cxn ang="0">
                  <a:pos x="1" y="2"/>
                </a:cxn>
                <a:cxn ang="0">
                  <a:pos x="0" y="2"/>
                </a:cxn>
                <a:cxn ang="0">
                  <a:pos x="0" y="3"/>
                </a:cxn>
                <a:cxn ang="0">
                  <a:pos x="0" y="5"/>
                </a:cxn>
                <a:cxn ang="0">
                  <a:pos x="0" y="6"/>
                </a:cxn>
                <a:cxn ang="0">
                  <a:pos x="0" y="7"/>
                </a:cxn>
                <a:cxn ang="0">
                  <a:pos x="0" y="8"/>
                </a:cxn>
                <a:cxn ang="0">
                  <a:pos x="0" y="8"/>
                </a:cxn>
                <a:cxn ang="0">
                  <a:pos x="1" y="9"/>
                </a:cxn>
                <a:cxn ang="0">
                  <a:pos x="2" y="11"/>
                </a:cxn>
                <a:cxn ang="0">
                  <a:pos x="2" y="11"/>
                </a:cxn>
                <a:cxn ang="0">
                  <a:pos x="3" y="11"/>
                </a:cxn>
                <a:cxn ang="0">
                  <a:pos x="4" y="11"/>
                </a:cxn>
                <a:cxn ang="0">
                  <a:pos x="5" y="11"/>
                </a:cxn>
                <a:cxn ang="0">
                  <a:pos x="6" y="11"/>
                </a:cxn>
                <a:cxn ang="0">
                  <a:pos x="7" y="11"/>
                </a:cxn>
                <a:cxn ang="0">
                  <a:pos x="7" y="9"/>
                </a:cxn>
                <a:cxn ang="0">
                  <a:pos x="8" y="8"/>
                </a:cxn>
                <a:cxn ang="0">
                  <a:pos x="8" y="8"/>
                </a:cxn>
                <a:cxn ang="0">
                  <a:pos x="9" y="7"/>
                </a:cxn>
                <a:cxn ang="0">
                  <a:pos x="9" y="6"/>
                </a:cxn>
              </a:cxnLst>
              <a:rect l="0" t="0" r="r" b="b"/>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2" y="1"/>
                  </a:lnTo>
                  <a:lnTo>
                    <a:pt x="1" y="2"/>
                  </a:lnTo>
                  <a:lnTo>
                    <a:pt x="0" y="2"/>
                  </a:lnTo>
                  <a:lnTo>
                    <a:pt x="0" y="3"/>
                  </a:lnTo>
                  <a:lnTo>
                    <a:pt x="0" y="5"/>
                  </a:lnTo>
                  <a:lnTo>
                    <a:pt x="0" y="6"/>
                  </a:lnTo>
                  <a:lnTo>
                    <a:pt x="0" y="7"/>
                  </a:lnTo>
                  <a:lnTo>
                    <a:pt x="0" y="8"/>
                  </a:lnTo>
                  <a:lnTo>
                    <a:pt x="0" y="8"/>
                  </a:lnTo>
                  <a:lnTo>
                    <a:pt x="1" y="9"/>
                  </a:lnTo>
                  <a:lnTo>
                    <a:pt x="2" y="11"/>
                  </a:lnTo>
                  <a:lnTo>
                    <a:pt x="2" y="11"/>
                  </a:lnTo>
                  <a:lnTo>
                    <a:pt x="3" y="11"/>
                  </a:lnTo>
                  <a:lnTo>
                    <a:pt x="4" y="11"/>
                  </a:lnTo>
                  <a:lnTo>
                    <a:pt x="5" y="11"/>
                  </a:lnTo>
                  <a:lnTo>
                    <a:pt x="6" y="11"/>
                  </a:lnTo>
                  <a:lnTo>
                    <a:pt x="7" y="11"/>
                  </a:lnTo>
                  <a:lnTo>
                    <a:pt x="7" y="9"/>
                  </a:lnTo>
                  <a:lnTo>
                    <a:pt x="8" y="8"/>
                  </a:lnTo>
                  <a:lnTo>
                    <a:pt x="8" y="8"/>
                  </a:lnTo>
                  <a:lnTo>
                    <a:pt x="9" y="7"/>
                  </a:lnTo>
                  <a:lnTo>
                    <a:pt x="9" y="6"/>
                  </a:lnTo>
                  <a:close/>
                </a:path>
              </a:pathLst>
            </a:custGeom>
            <a:solidFill>
              <a:srgbClr val="FEFEC8"/>
            </a:solidFill>
            <a:ln w="9525">
              <a:noFill/>
              <a:round/>
              <a:headEnd/>
              <a:tailEnd/>
            </a:ln>
          </p:spPr>
          <p:txBody>
            <a:bodyPr/>
            <a:lstStyle/>
            <a:p>
              <a:endParaRPr lang="en-US"/>
            </a:p>
          </p:txBody>
        </p:sp>
        <p:sp>
          <p:nvSpPr>
            <p:cNvPr id="210" name="Freeform 218"/>
            <p:cNvSpPr>
              <a:spLocks/>
            </p:cNvSpPr>
            <p:nvPr/>
          </p:nvSpPr>
          <p:spPr bwMode="auto">
            <a:xfrm>
              <a:off x="1043" y="2596"/>
              <a:ext cx="44" cy="47"/>
            </a:xfrm>
            <a:custGeom>
              <a:avLst/>
              <a:gdLst/>
              <a:ahLst/>
              <a:cxnLst>
                <a:cxn ang="0">
                  <a:pos x="185" y="0"/>
                </a:cxn>
                <a:cxn ang="0">
                  <a:pos x="0" y="48"/>
                </a:cxn>
                <a:cxn ang="0">
                  <a:pos x="58" y="260"/>
                </a:cxn>
                <a:cxn ang="0">
                  <a:pos x="94" y="284"/>
                </a:cxn>
                <a:cxn ang="0">
                  <a:pos x="220" y="23"/>
                </a:cxn>
                <a:cxn ang="0">
                  <a:pos x="185" y="0"/>
                </a:cxn>
              </a:cxnLst>
              <a:rect l="0" t="0" r="r" b="b"/>
              <a:pathLst>
                <a:path w="220" h="284">
                  <a:moveTo>
                    <a:pt x="185" y="0"/>
                  </a:moveTo>
                  <a:lnTo>
                    <a:pt x="0" y="48"/>
                  </a:lnTo>
                  <a:lnTo>
                    <a:pt x="58" y="260"/>
                  </a:lnTo>
                  <a:lnTo>
                    <a:pt x="94" y="284"/>
                  </a:lnTo>
                  <a:lnTo>
                    <a:pt x="220" y="23"/>
                  </a:lnTo>
                  <a:lnTo>
                    <a:pt x="185" y="0"/>
                  </a:lnTo>
                  <a:close/>
                </a:path>
              </a:pathLst>
            </a:custGeom>
            <a:solidFill>
              <a:srgbClr val="C2C2C1"/>
            </a:solidFill>
            <a:ln w="9525">
              <a:noFill/>
              <a:round/>
              <a:headEnd/>
              <a:tailEnd/>
            </a:ln>
          </p:spPr>
          <p:txBody>
            <a:bodyPr/>
            <a:lstStyle/>
            <a:p>
              <a:endParaRPr lang="en-US"/>
            </a:p>
          </p:txBody>
        </p:sp>
        <p:sp>
          <p:nvSpPr>
            <p:cNvPr id="211" name="Freeform 219"/>
            <p:cNvSpPr>
              <a:spLocks/>
            </p:cNvSpPr>
            <p:nvPr/>
          </p:nvSpPr>
          <p:spPr bwMode="auto">
            <a:xfrm>
              <a:off x="1043" y="2596"/>
              <a:ext cx="44" cy="26"/>
            </a:xfrm>
            <a:custGeom>
              <a:avLst/>
              <a:gdLst/>
              <a:ahLst/>
              <a:cxnLst>
                <a:cxn ang="0">
                  <a:pos x="186" y="0"/>
                </a:cxn>
                <a:cxn ang="0">
                  <a:pos x="0" y="48"/>
                </a:cxn>
                <a:cxn ang="0">
                  <a:pos x="157" y="157"/>
                </a:cxn>
                <a:cxn ang="0">
                  <a:pos x="222" y="24"/>
                </a:cxn>
                <a:cxn ang="0">
                  <a:pos x="186" y="0"/>
                </a:cxn>
              </a:cxnLst>
              <a:rect l="0" t="0" r="r" b="b"/>
              <a:pathLst>
                <a:path w="222" h="157">
                  <a:moveTo>
                    <a:pt x="186" y="0"/>
                  </a:moveTo>
                  <a:lnTo>
                    <a:pt x="0" y="48"/>
                  </a:lnTo>
                  <a:lnTo>
                    <a:pt x="157" y="157"/>
                  </a:lnTo>
                  <a:lnTo>
                    <a:pt x="222" y="24"/>
                  </a:lnTo>
                  <a:lnTo>
                    <a:pt x="186" y="0"/>
                  </a:lnTo>
                  <a:close/>
                </a:path>
              </a:pathLst>
            </a:custGeom>
            <a:solidFill>
              <a:srgbClr val="EBECEE"/>
            </a:solidFill>
            <a:ln w="9525">
              <a:noFill/>
              <a:round/>
              <a:headEnd/>
              <a:tailEnd/>
            </a:ln>
          </p:spPr>
          <p:txBody>
            <a:bodyPr/>
            <a:lstStyle/>
            <a:p>
              <a:endParaRPr lang="en-US"/>
            </a:p>
          </p:txBody>
        </p:sp>
        <p:sp>
          <p:nvSpPr>
            <p:cNvPr id="212" name="Freeform 220"/>
            <p:cNvSpPr>
              <a:spLocks/>
            </p:cNvSpPr>
            <p:nvPr/>
          </p:nvSpPr>
          <p:spPr bwMode="auto">
            <a:xfrm>
              <a:off x="1043" y="2601"/>
              <a:ext cx="13" cy="15"/>
            </a:xfrm>
            <a:custGeom>
              <a:avLst/>
              <a:gdLst/>
              <a:ahLst/>
              <a:cxnLst>
                <a:cxn ang="0">
                  <a:pos x="63" y="0"/>
                </a:cxn>
                <a:cxn ang="0">
                  <a:pos x="0" y="16"/>
                </a:cxn>
                <a:cxn ang="0">
                  <a:pos x="20" y="89"/>
                </a:cxn>
                <a:cxn ang="0">
                  <a:pos x="63" y="0"/>
                </a:cxn>
              </a:cxnLst>
              <a:rect l="0" t="0" r="r" b="b"/>
              <a:pathLst>
                <a:path w="63" h="89">
                  <a:moveTo>
                    <a:pt x="63" y="0"/>
                  </a:moveTo>
                  <a:lnTo>
                    <a:pt x="0" y="16"/>
                  </a:lnTo>
                  <a:lnTo>
                    <a:pt x="20" y="89"/>
                  </a:lnTo>
                  <a:lnTo>
                    <a:pt x="63" y="0"/>
                  </a:lnTo>
                  <a:close/>
                </a:path>
              </a:pathLst>
            </a:custGeom>
            <a:solidFill>
              <a:srgbClr val="A9A9A8"/>
            </a:solidFill>
            <a:ln w="9525">
              <a:noFill/>
              <a:round/>
              <a:headEnd/>
              <a:tailEnd/>
            </a:ln>
          </p:spPr>
          <p:txBody>
            <a:bodyPr/>
            <a:lstStyle/>
            <a:p>
              <a:endParaRPr lang="en-US"/>
            </a:p>
          </p:txBody>
        </p:sp>
        <p:sp>
          <p:nvSpPr>
            <p:cNvPr id="213" name="Freeform 221"/>
            <p:cNvSpPr>
              <a:spLocks/>
            </p:cNvSpPr>
            <p:nvPr/>
          </p:nvSpPr>
          <p:spPr bwMode="auto">
            <a:xfrm>
              <a:off x="1043" y="2601"/>
              <a:ext cx="13" cy="8"/>
            </a:xfrm>
            <a:custGeom>
              <a:avLst/>
              <a:gdLst/>
              <a:ahLst/>
              <a:cxnLst>
                <a:cxn ang="0">
                  <a:pos x="63" y="0"/>
                </a:cxn>
                <a:cxn ang="0">
                  <a:pos x="0" y="16"/>
                </a:cxn>
                <a:cxn ang="0">
                  <a:pos x="41" y="46"/>
                </a:cxn>
                <a:cxn ang="0">
                  <a:pos x="63" y="0"/>
                </a:cxn>
              </a:cxnLst>
              <a:rect l="0" t="0" r="r" b="b"/>
              <a:pathLst>
                <a:path w="63" h="46">
                  <a:moveTo>
                    <a:pt x="63" y="0"/>
                  </a:moveTo>
                  <a:lnTo>
                    <a:pt x="0" y="16"/>
                  </a:lnTo>
                  <a:lnTo>
                    <a:pt x="41" y="46"/>
                  </a:lnTo>
                  <a:lnTo>
                    <a:pt x="63" y="0"/>
                  </a:lnTo>
                  <a:close/>
                </a:path>
              </a:pathLst>
            </a:custGeom>
            <a:solidFill>
              <a:srgbClr val="DEDDDD"/>
            </a:solidFill>
            <a:ln w="9525">
              <a:noFill/>
              <a:round/>
              <a:headEnd/>
              <a:tailEnd/>
            </a:ln>
          </p:spPr>
          <p:txBody>
            <a:bodyPr/>
            <a:lstStyle/>
            <a:p>
              <a:endParaRPr lang="en-US"/>
            </a:p>
          </p:txBody>
        </p:sp>
        <p:sp>
          <p:nvSpPr>
            <p:cNvPr id="214" name="Freeform 222"/>
            <p:cNvSpPr>
              <a:spLocks/>
            </p:cNvSpPr>
            <p:nvPr/>
          </p:nvSpPr>
          <p:spPr bwMode="auto">
            <a:xfrm>
              <a:off x="1078" y="2596"/>
              <a:ext cx="93" cy="63"/>
            </a:xfrm>
            <a:custGeom>
              <a:avLst/>
              <a:gdLst/>
              <a:ahLst/>
              <a:cxnLst>
                <a:cxn ang="0">
                  <a:pos x="8" y="0"/>
                </a:cxn>
                <a:cxn ang="0">
                  <a:pos x="0" y="79"/>
                </a:cxn>
                <a:cxn ang="0">
                  <a:pos x="432" y="376"/>
                </a:cxn>
                <a:cxn ang="0">
                  <a:pos x="463" y="311"/>
                </a:cxn>
                <a:cxn ang="0">
                  <a:pos x="8" y="0"/>
                </a:cxn>
              </a:cxnLst>
              <a:rect l="0" t="0" r="r" b="b"/>
              <a:pathLst>
                <a:path w="463" h="376">
                  <a:moveTo>
                    <a:pt x="8" y="0"/>
                  </a:moveTo>
                  <a:lnTo>
                    <a:pt x="0" y="79"/>
                  </a:lnTo>
                  <a:lnTo>
                    <a:pt x="432" y="376"/>
                  </a:lnTo>
                  <a:lnTo>
                    <a:pt x="463" y="311"/>
                  </a:lnTo>
                  <a:lnTo>
                    <a:pt x="8" y="0"/>
                  </a:lnTo>
                  <a:close/>
                </a:path>
              </a:pathLst>
            </a:custGeom>
            <a:solidFill>
              <a:srgbClr val="B5DC7C"/>
            </a:solidFill>
            <a:ln w="9525">
              <a:noFill/>
              <a:round/>
              <a:headEnd/>
              <a:tailEnd/>
            </a:ln>
          </p:spPr>
          <p:txBody>
            <a:bodyPr/>
            <a:lstStyle/>
            <a:p>
              <a:endParaRPr lang="en-US"/>
            </a:p>
          </p:txBody>
        </p:sp>
        <p:sp>
          <p:nvSpPr>
            <p:cNvPr id="215" name="Freeform 223"/>
            <p:cNvSpPr>
              <a:spLocks/>
            </p:cNvSpPr>
            <p:nvPr/>
          </p:nvSpPr>
          <p:spPr bwMode="auto">
            <a:xfrm>
              <a:off x="1065" y="2609"/>
              <a:ext cx="100" cy="72"/>
            </a:xfrm>
            <a:custGeom>
              <a:avLst/>
              <a:gdLst/>
              <a:ahLst/>
              <a:cxnLst>
                <a:cxn ang="0">
                  <a:pos x="69" y="0"/>
                </a:cxn>
                <a:cxn ang="0">
                  <a:pos x="14" y="52"/>
                </a:cxn>
                <a:cxn ang="0">
                  <a:pos x="0" y="131"/>
                </a:cxn>
                <a:cxn ang="0">
                  <a:pos x="436" y="430"/>
                </a:cxn>
                <a:cxn ang="0">
                  <a:pos x="501" y="297"/>
                </a:cxn>
                <a:cxn ang="0">
                  <a:pos x="69" y="0"/>
                </a:cxn>
              </a:cxnLst>
              <a:rect l="0" t="0" r="r" b="b"/>
              <a:pathLst>
                <a:path w="501" h="430">
                  <a:moveTo>
                    <a:pt x="69" y="0"/>
                  </a:moveTo>
                  <a:lnTo>
                    <a:pt x="14" y="52"/>
                  </a:lnTo>
                  <a:lnTo>
                    <a:pt x="0" y="131"/>
                  </a:lnTo>
                  <a:lnTo>
                    <a:pt x="436" y="430"/>
                  </a:lnTo>
                  <a:lnTo>
                    <a:pt x="501" y="297"/>
                  </a:lnTo>
                  <a:lnTo>
                    <a:pt x="69" y="0"/>
                  </a:lnTo>
                  <a:close/>
                </a:path>
              </a:pathLst>
            </a:custGeom>
            <a:solidFill>
              <a:srgbClr val="8DC634"/>
            </a:solidFill>
            <a:ln w="9525">
              <a:noFill/>
              <a:round/>
              <a:headEnd/>
              <a:tailEnd/>
            </a:ln>
          </p:spPr>
          <p:txBody>
            <a:bodyPr/>
            <a:lstStyle/>
            <a:p>
              <a:endParaRPr lang="en-US"/>
            </a:p>
          </p:txBody>
        </p:sp>
        <p:sp>
          <p:nvSpPr>
            <p:cNvPr id="216" name="Freeform 224"/>
            <p:cNvSpPr>
              <a:spLocks/>
            </p:cNvSpPr>
            <p:nvPr/>
          </p:nvSpPr>
          <p:spPr bwMode="auto">
            <a:xfrm>
              <a:off x="1055" y="2630"/>
              <a:ext cx="97" cy="61"/>
            </a:xfrm>
            <a:custGeom>
              <a:avLst/>
              <a:gdLst/>
              <a:ahLst/>
              <a:cxnLst>
                <a:cxn ang="0">
                  <a:pos x="51" y="0"/>
                </a:cxn>
                <a:cxn ang="0">
                  <a:pos x="0" y="55"/>
                </a:cxn>
                <a:cxn ang="0">
                  <a:pos x="455" y="367"/>
                </a:cxn>
                <a:cxn ang="0">
                  <a:pos x="487" y="301"/>
                </a:cxn>
                <a:cxn ang="0">
                  <a:pos x="51" y="0"/>
                </a:cxn>
              </a:cxnLst>
              <a:rect l="0" t="0" r="r" b="b"/>
              <a:pathLst>
                <a:path w="487" h="367">
                  <a:moveTo>
                    <a:pt x="51" y="0"/>
                  </a:moveTo>
                  <a:lnTo>
                    <a:pt x="0" y="55"/>
                  </a:lnTo>
                  <a:lnTo>
                    <a:pt x="455" y="367"/>
                  </a:lnTo>
                  <a:lnTo>
                    <a:pt x="487" y="301"/>
                  </a:lnTo>
                  <a:lnTo>
                    <a:pt x="51" y="0"/>
                  </a:lnTo>
                  <a:close/>
                </a:path>
              </a:pathLst>
            </a:custGeom>
            <a:solidFill>
              <a:srgbClr val="6EAE33"/>
            </a:solidFill>
            <a:ln w="9525">
              <a:noFill/>
              <a:round/>
              <a:headEnd/>
              <a:tailEnd/>
            </a:ln>
          </p:spPr>
          <p:txBody>
            <a:bodyPr/>
            <a:lstStyle/>
            <a:p>
              <a:endParaRPr lang="en-US"/>
            </a:p>
          </p:txBody>
        </p:sp>
        <p:sp>
          <p:nvSpPr>
            <p:cNvPr id="217" name="Freeform 225"/>
            <p:cNvSpPr>
              <a:spLocks/>
            </p:cNvSpPr>
            <p:nvPr/>
          </p:nvSpPr>
          <p:spPr bwMode="auto">
            <a:xfrm>
              <a:off x="1143" y="2647"/>
              <a:ext cx="30" cy="45"/>
            </a:xfrm>
            <a:custGeom>
              <a:avLst/>
              <a:gdLst/>
              <a:ahLst/>
              <a:cxnLst>
                <a:cxn ang="0">
                  <a:pos x="127" y="0"/>
                </a:cxn>
                <a:cxn ang="0">
                  <a:pos x="147" y="14"/>
                </a:cxn>
                <a:cxn ang="0">
                  <a:pos x="20" y="276"/>
                </a:cxn>
                <a:cxn ang="0">
                  <a:pos x="0" y="263"/>
                </a:cxn>
                <a:cxn ang="0">
                  <a:pos x="127" y="0"/>
                </a:cxn>
              </a:cxnLst>
              <a:rect l="0" t="0" r="r" b="b"/>
              <a:pathLst>
                <a:path w="147" h="276">
                  <a:moveTo>
                    <a:pt x="127" y="0"/>
                  </a:moveTo>
                  <a:lnTo>
                    <a:pt x="147" y="14"/>
                  </a:lnTo>
                  <a:lnTo>
                    <a:pt x="20" y="276"/>
                  </a:lnTo>
                  <a:lnTo>
                    <a:pt x="0" y="263"/>
                  </a:lnTo>
                  <a:lnTo>
                    <a:pt x="127" y="0"/>
                  </a:lnTo>
                  <a:close/>
                </a:path>
              </a:pathLst>
            </a:custGeom>
            <a:solidFill>
              <a:srgbClr val="C2C165"/>
            </a:solidFill>
            <a:ln w="9525">
              <a:noFill/>
              <a:round/>
              <a:headEnd/>
              <a:tailEnd/>
            </a:ln>
          </p:spPr>
          <p:txBody>
            <a:bodyPr/>
            <a:lstStyle/>
            <a:p>
              <a:endParaRPr lang="en-US"/>
            </a:p>
          </p:txBody>
        </p:sp>
        <p:sp>
          <p:nvSpPr>
            <p:cNvPr id="218" name="Freeform 226"/>
            <p:cNvSpPr>
              <a:spLocks/>
            </p:cNvSpPr>
            <p:nvPr/>
          </p:nvSpPr>
          <p:spPr bwMode="auto">
            <a:xfrm>
              <a:off x="1150" y="2647"/>
              <a:ext cx="23" cy="34"/>
            </a:xfrm>
            <a:custGeom>
              <a:avLst/>
              <a:gdLst/>
              <a:ahLst/>
              <a:cxnLst>
                <a:cxn ang="0">
                  <a:pos x="94" y="0"/>
                </a:cxn>
                <a:cxn ang="0">
                  <a:pos x="114" y="14"/>
                </a:cxn>
                <a:cxn ang="0">
                  <a:pos x="20" y="209"/>
                </a:cxn>
                <a:cxn ang="0">
                  <a:pos x="0" y="195"/>
                </a:cxn>
                <a:cxn ang="0">
                  <a:pos x="94" y="0"/>
                </a:cxn>
              </a:cxnLst>
              <a:rect l="0" t="0" r="r" b="b"/>
              <a:pathLst>
                <a:path w="114" h="209">
                  <a:moveTo>
                    <a:pt x="94" y="0"/>
                  </a:moveTo>
                  <a:lnTo>
                    <a:pt x="114" y="14"/>
                  </a:lnTo>
                  <a:lnTo>
                    <a:pt x="20" y="209"/>
                  </a:lnTo>
                  <a:lnTo>
                    <a:pt x="0" y="195"/>
                  </a:lnTo>
                  <a:lnTo>
                    <a:pt x="94" y="0"/>
                  </a:lnTo>
                  <a:close/>
                </a:path>
              </a:pathLst>
            </a:custGeom>
            <a:solidFill>
              <a:srgbClr val="FDFC9B"/>
            </a:solidFill>
            <a:ln w="9525">
              <a:noFill/>
              <a:round/>
              <a:headEnd/>
              <a:tailEnd/>
            </a:ln>
          </p:spPr>
          <p:txBody>
            <a:bodyPr/>
            <a:lstStyle/>
            <a:p>
              <a:endParaRPr lang="en-US"/>
            </a:p>
          </p:txBody>
        </p:sp>
        <p:sp>
          <p:nvSpPr>
            <p:cNvPr id="219" name="Freeform 227"/>
            <p:cNvSpPr>
              <a:spLocks/>
            </p:cNvSpPr>
            <p:nvPr/>
          </p:nvSpPr>
          <p:spPr bwMode="auto">
            <a:xfrm>
              <a:off x="1162" y="2647"/>
              <a:ext cx="11" cy="13"/>
            </a:xfrm>
            <a:custGeom>
              <a:avLst/>
              <a:gdLst/>
              <a:ahLst/>
              <a:cxnLst>
                <a:cxn ang="0">
                  <a:pos x="31" y="0"/>
                </a:cxn>
                <a:cxn ang="0">
                  <a:pos x="51" y="14"/>
                </a:cxn>
                <a:cxn ang="0">
                  <a:pos x="21" y="78"/>
                </a:cxn>
                <a:cxn ang="0">
                  <a:pos x="0" y="65"/>
                </a:cxn>
                <a:cxn ang="0">
                  <a:pos x="31" y="0"/>
                </a:cxn>
              </a:cxnLst>
              <a:rect l="0" t="0" r="r" b="b"/>
              <a:pathLst>
                <a:path w="51" h="78">
                  <a:moveTo>
                    <a:pt x="31" y="0"/>
                  </a:moveTo>
                  <a:lnTo>
                    <a:pt x="51" y="14"/>
                  </a:lnTo>
                  <a:lnTo>
                    <a:pt x="21" y="78"/>
                  </a:lnTo>
                  <a:lnTo>
                    <a:pt x="0" y="65"/>
                  </a:lnTo>
                  <a:lnTo>
                    <a:pt x="31" y="0"/>
                  </a:lnTo>
                  <a:close/>
                </a:path>
              </a:pathLst>
            </a:custGeom>
            <a:solidFill>
              <a:srgbClr val="FEFEC8"/>
            </a:solidFill>
            <a:ln w="9525">
              <a:noFill/>
              <a:round/>
              <a:headEnd/>
              <a:tailEnd/>
            </a:ln>
          </p:spPr>
          <p:txBody>
            <a:bodyPr/>
            <a:lstStyle/>
            <a:p>
              <a:endParaRPr lang="en-US"/>
            </a:p>
          </p:txBody>
        </p:sp>
      </p:grpSp>
      <p:sp>
        <p:nvSpPr>
          <p:cNvPr id="220" name="Line 58"/>
          <p:cNvSpPr>
            <a:spLocks noChangeShapeType="1"/>
          </p:cNvSpPr>
          <p:nvPr/>
        </p:nvSpPr>
        <p:spPr bwMode="auto">
          <a:xfrm flipV="1">
            <a:off x="1561600" y="2497449"/>
            <a:ext cx="6450806" cy="45719"/>
          </a:xfrm>
          <a:prstGeom prst="line">
            <a:avLst/>
          </a:prstGeom>
          <a:noFill/>
          <a:ln w="25400">
            <a:solidFill>
              <a:srgbClr val="C0C0C0"/>
            </a:solidFill>
            <a:prstDash val="sysDot"/>
            <a:round/>
            <a:headEnd/>
            <a:tailEnd type="oval" w="med" len="med"/>
          </a:ln>
          <a:effectLst/>
        </p:spPr>
        <p:txBody>
          <a:bodyPr wrap="none" anchor="ctr"/>
          <a:lstStyle/>
          <a:p>
            <a:endParaRPr lang="en-US"/>
          </a:p>
        </p:txBody>
      </p:sp>
      <p:sp>
        <p:nvSpPr>
          <p:cNvPr id="221" name="Line 61"/>
          <p:cNvSpPr>
            <a:spLocks noChangeShapeType="1"/>
          </p:cNvSpPr>
          <p:nvPr/>
        </p:nvSpPr>
        <p:spPr bwMode="auto">
          <a:xfrm flipV="1">
            <a:off x="1561600" y="3411849"/>
            <a:ext cx="6450806" cy="45719"/>
          </a:xfrm>
          <a:prstGeom prst="line">
            <a:avLst/>
          </a:prstGeom>
          <a:noFill/>
          <a:ln w="25400">
            <a:solidFill>
              <a:srgbClr val="C0C0C0"/>
            </a:solidFill>
            <a:prstDash val="sysDot"/>
            <a:round/>
            <a:headEnd/>
            <a:tailEnd type="oval" w="med" len="med"/>
          </a:ln>
          <a:effectLst/>
        </p:spPr>
        <p:txBody>
          <a:bodyPr wrap="none" anchor="ctr"/>
          <a:lstStyle/>
          <a:p>
            <a:endParaRPr lang="en-US"/>
          </a:p>
        </p:txBody>
      </p:sp>
      <p:sp>
        <p:nvSpPr>
          <p:cNvPr id="222" name="Line 117"/>
          <p:cNvSpPr>
            <a:spLocks noChangeShapeType="1"/>
          </p:cNvSpPr>
          <p:nvPr/>
        </p:nvSpPr>
        <p:spPr bwMode="auto">
          <a:xfrm flipV="1">
            <a:off x="1561600" y="4304024"/>
            <a:ext cx="6450806" cy="45719"/>
          </a:xfrm>
          <a:prstGeom prst="line">
            <a:avLst/>
          </a:prstGeom>
          <a:noFill/>
          <a:ln w="25400">
            <a:solidFill>
              <a:srgbClr val="C0C0C0"/>
            </a:solidFill>
            <a:prstDash val="sysDot"/>
            <a:round/>
            <a:headEnd/>
            <a:tailEnd type="oval" w="med" len="med"/>
          </a:ln>
          <a:effectLst/>
        </p:spPr>
        <p:txBody>
          <a:bodyPr wrap="none" anchor="ctr"/>
          <a:lstStyle/>
          <a:p>
            <a:endParaRPr lang="en-US"/>
          </a:p>
        </p:txBody>
      </p:sp>
      <p:sp>
        <p:nvSpPr>
          <p:cNvPr id="223" name="Line 173"/>
          <p:cNvSpPr>
            <a:spLocks noChangeShapeType="1"/>
          </p:cNvSpPr>
          <p:nvPr/>
        </p:nvSpPr>
        <p:spPr bwMode="auto">
          <a:xfrm flipV="1">
            <a:off x="1561600" y="5254049"/>
            <a:ext cx="6450806" cy="45719"/>
          </a:xfrm>
          <a:prstGeom prst="line">
            <a:avLst/>
          </a:prstGeom>
          <a:noFill/>
          <a:ln w="25400">
            <a:solidFill>
              <a:srgbClr val="C0C0C0"/>
            </a:solidFill>
            <a:prstDash val="sysDot"/>
            <a:round/>
            <a:headEnd/>
            <a:tailEnd type="oval" w="med" len="med"/>
          </a:ln>
          <a:effectLst/>
        </p:spPr>
        <p:txBody>
          <a:bodyPr wrap="none" anchor="ctr"/>
          <a:lstStyle/>
          <a:p>
            <a:endParaRPr lang="en-US"/>
          </a:p>
        </p:txBody>
      </p:sp>
      <p:sp>
        <p:nvSpPr>
          <p:cNvPr id="224" name="Rectangle 2"/>
          <p:cNvSpPr>
            <a:spLocks noGrp="1" noChangeArrowheads="1"/>
          </p:cNvSpPr>
          <p:nvPr>
            <p:ph type="title"/>
          </p:nvPr>
        </p:nvSpPr>
        <p:spPr>
          <a:xfrm>
            <a:off x="685800" y="457200"/>
            <a:ext cx="8075918" cy="850175"/>
          </a:xfrm>
        </p:spPr>
        <p:txBody>
          <a:bodyPr>
            <a:noAutofit/>
          </a:bodyPr>
          <a:lstStyle/>
          <a:p>
            <a:r>
              <a:rPr lang="en-US" sz="4600" b="1" smtClean="0">
                <a:solidFill>
                  <a:schemeClr val="accent2"/>
                </a:solidFill>
              </a:rPr>
              <a:t>NỘI DUNG</a:t>
            </a:r>
            <a:endParaRPr lang="en-US" sz="4600" b="1">
              <a:solidFill>
                <a:schemeClr val="accent2"/>
              </a:solidFill>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9"/>
          <p:cNvGrpSpPr>
            <a:grpSpLocks/>
          </p:cNvGrpSpPr>
          <p:nvPr/>
        </p:nvGrpSpPr>
        <p:grpSpPr bwMode="auto">
          <a:xfrm>
            <a:off x="5543800" y="1128150"/>
            <a:ext cx="3066800" cy="2758050"/>
            <a:chOff x="1272333" y="3653305"/>
            <a:chExt cx="3068405" cy="2798585"/>
          </a:xfrm>
          <a:effectLst>
            <a:outerShdw blurRad="76200" dir="18900000" sy="23000" kx="-1200000" algn="bl" rotWithShape="0">
              <a:prstClr val="black">
                <a:alpha val="20000"/>
              </a:prstClr>
            </a:outerShdw>
          </a:effectLst>
          <a:scene3d>
            <a:camera prst="obliqueTopRight"/>
            <a:lightRig rig="threePt" dir="t"/>
          </a:scene3d>
        </p:grpSpPr>
        <p:sp>
          <p:nvSpPr>
            <p:cNvPr id="5" name="Freeform 18"/>
            <p:cNvSpPr>
              <a:spLocks/>
            </p:cNvSpPr>
            <p:nvPr/>
          </p:nvSpPr>
          <p:spPr bwMode="auto">
            <a:xfrm flipH="1">
              <a:off x="1272333" y="3653305"/>
              <a:ext cx="3068405" cy="2798585"/>
            </a:xfrm>
            <a:custGeom>
              <a:avLst/>
              <a:gdLst/>
              <a:ahLst/>
              <a:cxnLst>
                <a:cxn ang="0">
                  <a:pos x="8406" y="282"/>
                </a:cxn>
                <a:cxn ang="0">
                  <a:pos x="10500" y="1344"/>
                </a:cxn>
                <a:cxn ang="0">
                  <a:pos x="12084" y="3048"/>
                </a:cxn>
                <a:cxn ang="0">
                  <a:pos x="13002" y="5220"/>
                </a:cxn>
                <a:cxn ang="0">
                  <a:pos x="13092" y="7656"/>
                </a:cxn>
                <a:cxn ang="0">
                  <a:pos x="14670" y="13206"/>
                </a:cxn>
                <a:cxn ang="0">
                  <a:pos x="8766" y="12978"/>
                </a:cxn>
                <a:cxn ang="0">
                  <a:pos x="6474" y="13380"/>
                </a:cxn>
                <a:cxn ang="0">
                  <a:pos x="4104" y="12948"/>
                </a:cxn>
                <a:cxn ang="0">
                  <a:pos x="2106" y="11748"/>
                </a:cxn>
                <a:cxn ang="0">
                  <a:pos x="876" y="10338"/>
                </a:cxn>
                <a:cxn ang="0">
                  <a:pos x="852" y="10128"/>
                </a:cxn>
                <a:cxn ang="0">
                  <a:pos x="984" y="9450"/>
                </a:cxn>
                <a:cxn ang="0">
                  <a:pos x="450" y="9558"/>
                </a:cxn>
                <a:cxn ang="0">
                  <a:pos x="150" y="8868"/>
                </a:cxn>
                <a:cxn ang="0">
                  <a:pos x="984" y="8802"/>
                </a:cxn>
                <a:cxn ang="0">
                  <a:pos x="420" y="8454"/>
                </a:cxn>
                <a:cxn ang="0">
                  <a:pos x="240" y="8472"/>
                </a:cxn>
                <a:cxn ang="0">
                  <a:pos x="42" y="7764"/>
                </a:cxn>
                <a:cxn ang="0">
                  <a:pos x="336" y="7656"/>
                </a:cxn>
                <a:cxn ang="0">
                  <a:pos x="972" y="7650"/>
                </a:cxn>
                <a:cxn ang="0">
                  <a:pos x="468" y="7200"/>
                </a:cxn>
                <a:cxn ang="0">
                  <a:pos x="450" y="7308"/>
                </a:cxn>
                <a:cxn ang="0">
                  <a:pos x="486" y="7446"/>
                </a:cxn>
                <a:cxn ang="0">
                  <a:pos x="156" y="7506"/>
                </a:cxn>
                <a:cxn ang="0">
                  <a:pos x="234" y="6228"/>
                </a:cxn>
                <a:cxn ang="0">
                  <a:pos x="414" y="6306"/>
                </a:cxn>
                <a:cxn ang="0">
                  <a:pos x="468" y="6348"/>
                </a:cxn>
                <a:cxn ang="0">
                  <a:pos x="432" y="6462"/>
                </a:cxn>
                <a:cxn ang="0">
                  <a:pos x="978" y="6372"/>
                </a:cxn>
                <a:cxn ang="0">
                  <a:pos x="966" y="5976"/>
                </a:cxn>
                <a:cxn ang="0">
                  <a:pos x="384" y="6048"/>
                </a:cxn>
                <a:cxn ang="0">
                  <a:pos x="114" y="6066"/>
                </a:cxn>
                <a:cxn ang="0">
                  <a:pos x="222" y="5028"/>
                </a:cxn>
                <a:cxn ang="0">
                  <a:pos x="378" y="5148"/>
                </a:cxn>
                <a:cxn ang="0">
                  <a:pos x="360" y="5244"/>
                </a:cxn>
                <a:cxn ang="0">
                  <a:pos x="294" y="5334"/>
                </a:cxn>
                <a:cxn ang="0">
                  <a:pos x="462" y="4896"/>
                </a:cxn>
                <a:cxn ang="0">
                  <a:pos x="426" y="4968"/>
                </a:cxn>
                <a:cxn ang="0">
                  <a:pos x="192" y="4818"/>
                </a:cxn>
                <a:cxn ang="0">
                  <a:pos x="420" y="4122"/>
                </a:cxn>
                <a:cxn ang="0">
                  <a:pos x="456" y="4182"/>
                </a:cxn>
                <a:cxn ang="0">
                  <a:pos x="882" y="3030"/>
                </a:cxn>
                <a:cxn ang="0">
                  <a:pos x="990" y="2904"/>
                </a:cxn>
                <a:cxn ang="0">
                  <a:pos x="1152" y="2712"/>
                </a:cxn>
                <a:cxn ang="0">
                  <a:pos x="1272" y="2568"/>
                </a:cxn>
                <a:cxn ang="0">
                  <a:pos x="1488" y="2328"/>
                </a:cxn>
                <a:cxn ang="0">
                  <a:pos x="1638" y="2118"/>
                </a:cxn>
                <a:cxn ang="0">
                  <a:pos x="1812" y="2028"/>
                </a:cxn>
                <a:cxn ang="0">
                  <a:pos x="1890" y="1896"/>
                </a:cxn>
                <a:cxn ang="0">
                  <a:pos x="2184" y="1638"/>
                </a:cxn>
                <a:cxn ang="0">
                  <a:pos x="2274" y="1572"/>
                </a:cxn>
                <a:cxn ang="0">
                  <a:pos x="2346" y="1524"/>
                </a:cxn>
                <a:cxn ang="0">
                  <a:pos x="2682" y="1206"/>
                </a:cxn>
                <a:cxn ang="0">
                  <a:pos x="4050" y="456"/>
                </a:cxn>
                <a:cxn ang="0">
                  <a:pos x="6474" y="0"/>
                </a:cxn>
              </a:cxnLst>
              <a:rect l="0" t="0" r="r" b="b"/>
              <a:pathLst>
                <a:path w="14670" h="13380">
                  <a:moveTo>
                    <a:pt x="6474" y="0"/>
                  </a:moveTo>
                  <a:lnTo>
                    <a:pt x="6972" y="18"/>
                  </a:lnTo>
                  <a:lnTo>
                    <a:pt x="7464" y="72"/>
                  </a:lnTo>
                  <a:lnTo>
                    <a:pt x="7944" y="162"/>
                  </a:lnTo>
                  <a:lnTo>
                    <a:pt x="8406" y="282"/>
                  </a:lnTo>
                  <a:lnTo>
                    <a:pt x="8856" y="438"/>
                  </a:lnTo>
                  <a:lnTo>
                    <a:pt x="9294" y="624"/>
                  </a:lnTo>
                  <a:lnTo>
                    <a:pt x="9714" y="834"/>
                  </a:lnTo>
                  <a:lnTo>
                    <a:pt x="10116" y="1080"/>
                  </a:lnTo>
                  <a:lnTo>
                    <a:pt x="10500" y="1344"/>
                  </a:lnTo>
                  <a:lnTo>
                    <a:pt x="10866" y="1638"/>
                  </a:lnTo>
                  <a:lnTo>
                    <a:pt x="11202" y="1962"/>
                  </a:lnTo>
                  <a:lnTo>
                    <a:pt x="11526" y="2298"/>
                  </a:lnTo>
                  <a:lnTo>
                    <a:pt x="11820" y="2664"/>
                  </a:lnTo>
                  <a:lnTo>
                    <a:pt x="12084" y="3048"/>
                  </a:lnTo>
                  <a:lnTo>
                    <a:pt x="12330" y="3450"/>
                  </a:lnTo>
                  <a:lnTo>
                    <a:pt x="12540" y="3870"/>
                  </a:lnTo>
                  <a:lnTo>
                    <a:pt x="12726" y="4308"/>
                  </a:lnTo>
                  <a:lnTo>
                    <a:pt x="12882" y="4758"/>
                  </a:lnTo>
                  <a:lnTo>
                    <a:pt x="13002" y="5220"/>
                  </a:lnTo>
                  <a:lnTo>
                    <a:pt x="13092" y="5700"/>
                  </a:lnTo>
                  <a:lnTo>
                    <a:pt x="13146" y="6192"/>
                  </a:lnTo>
                  <a:lnTo>
                    <a:pt x="13164" y="6690"/>
                  </a:lnTo>
                  <a:lnTo>
                    <a:pt x="13146" y="7176"/>
                  </a:lnTo>
                  <a:lnTo>
                    <a:pt x="13092" y="7656"/>
                  </a:lnTo>
                  <a:lnTo>
                    <a:pt x="13008" y="8124"/>
                  </a:lnTo>
                  <a:lnTo>
                    <a:pt x="12894" y="8580"/>
                  </a:lnTo>
                  <a:lnTo>
                    <a:pt x="12744" y="9024"/>
                  </a:lnTo>
                  <a:lnTo>
                    <a:pt x="12570" y="9456"/>
                  </a:lnTo>
                  <a:lnTo>
                    <a:pt x="14670" y="13206"/>
                  </a:lnTo>
                  <a:lnTo>
                    <a:pt x="10356" y="12138"/>
                  </a:lnTo>
                  <a:lnTo>
                    <a:pt x="9984" y="12384"/>
                  </a:lnTo>
                  <a:lnTo>
                    <a:pt x="9594" y="12612"/>
                  </a:lnTo>
                  <a:lnTo>
                    <a:pt x="9186" y="12804"/>
                  </a:lnTo>
                  <a:lnTo>
                    <a:pt x="8766" y="12978"/>
                  </a:lnTo>
                  <a:lnTo>
                    <a:pt x="8328" y="13116"/>
                  </a:lnTo>
                  <a:lnTo>
                    <a:pt x="7884" y="13230"/>
                  </a:lnTo>
                  <a:lnTo>
                    <a:pt x="7422" y="13314"/>
                  </a:lnTo>
                  <a:lnTo>
                    <a:pt x="6954" y="13362"/>
                  </a:lnTo>
                  <a:lnTo>
                    <a:pt x="6474" y="13380"/>
                  </a:lnTo>
                  <a:lnTo>
                    <a:pt x="5976" y="13362"/>
                  </a:lnTo>
                  <a:lnTo>
                    <a:pt x="5490" y="13308"/>
                  </a:lnTo>
                  <a:lnTo>
                    <a:pt x="5016" y="13218"/>
                  </a:lnTo>
                  <a:lnTo>
                    <a:pt x="4548" y="13098"/>
                  </a:lnTo>
                  <a:lnTo>
                    <a:pt x="4104" y="12948"/>
                  </a:lnTo>
                  <a:lnTo>
                    <a:pt x="3666" y="12762"/>
                  </a:lnTo>
                  <a:lnTo>
                    <a:pt x="3246" y="12552"/>
                  </a:lnTo>
                  <a:lnTo>
                    <a:pt x="2850" y="12312"/>
                  </a:lnTo>
                  <a:lnTo>
                    <a:pt x="2466" y="12042"/>
                  </a:lnTo>
                  <a:lnTo>
                    <a:pt x="2106" y="11748"/>
                  </a:lnTo>
                  <a:lnTo>
                    <a:pt x="1764" y="11436"/>
                  </a:lnTo>
                  <a:lnTo>
                    <a:pt x="1446" y="11094"/>
                  </a:lnTo>
                  <a:lnTo>
                    <a:pt x="1152" y="10734"/>
                  </a:lnTo>
                  <a:lnTo>
                    <a:pt x="882" y="10356"/>
                  </a:lnTo>
                  <a:lnTo>
                    <a:pt x="876" y="10338"/>
                  </a:lnTo>
                  <a:lnTo>
                    <a:pt x="876" y="10290"/>
                  </a:lnTo>
                  <a:lnTo>
                    <a:pt x="888" y="10278"/>
                  </a:lnTo>
                  <a:lnTo>
                    <a:pt x="894" y="10266"/>
                  </a:lnTo>
                  <a:lnTo>
                    <a:pt x="894" y="10212"/>
                  </a:lnTo>
                  <a:lnTo>
                    <a:pt x="852" y="10128"/>
                  </a:lnTo>
                  <a:lnTo>
                    <a:pt x="822" y="10080"/>
                  </a:lnTo>
                  <a:lnTo>
                    <a:pt x="816" y="10032"/>
                  </a:lnTo>
                  <a:lnTo>
                    <a:pt x="816" y="9972"/>
                  </a:lnTo>
                  <a:lnTo>
                    <a:pt x="996" y="9966"/>
                  </a:lnTo>
                  <a:lnTo>
                    <a:pt x="984" y="9450"/>
                  </a:lnTo>
                  <a:lnTo>
                    <a:pt x="504" y="9438"/>
                  </a:lnTo>
                  <a:lnTo>
                    <a:pt x="480" y="9450"/>
                  </a:lnTo>
                  <a:lnTo>
                    <a:pt x="462" y="9480"/>
                  </a:lnTo>
                  <a:lnTo>
                    <a:pt x="456" y="9516"/>
                  </a:lnTo>
                  <a:lnTo>
                    <a:pt x="450" y="9558"/>
                  </a:lnTo>
                  <a:lnTo>
                    <a:pt x="450" y="9570"/>
                  </a:lnTo>
                  <a:lnTo>
                    <a:pt x="444" y="9576"/>
                  </a:lnTo>
                  <a:lnTo>
                    <a:pt x="444" y="9582"/>
                  </a:lnTo>
                  <a:lnTo>
                    <a:pt x="288" y="9234"/>
                  </a:lnTo>
                  <a:lnTo>
                    <a:pt x="150" y="8868"/>
                  </a:lnTo>
                  <a:lnTo>
                    <a:pt x="210" y="8886"/>
                  </a:lnTo>
                  <a:lnTo>
                    <a:pt x="270" y="8880"/>
                  </a:lnTo>
                  <a:lnTo>
                    <a:pt x="324" y="8856"/>
                  </a:lnTo>
                  <a:lnTo>
                    <a:pt x="366" y="8820"/>
                  </a:lnTo>
                  <a:lnTo>
                    <a:pt x="984" y="8802"/>
                  </a:lnTo>
                  <a:lnTo>
                    <a:pt x="972" y="8274"/>
                  </a:lnTo>
                  <a:lnTo>
                    <a:pt x="486" y="8274"/>
                  </a:lnTo>
                  <a:lnTo>
                    <a:pt x="474" y="8346"/>
                  </a:lnTo>
                  <a:lnTo>
                    <a:pt x="456" y="8394"/>
                  </a:lnTo>
                  <a:lnTo>
                    <a:pt x="420" y="8454"/>
                  </a:lnTo>
                  <a:lnTo>
                    <a:pt x="384" y="8502"/>
                  </a:lnTo>
                  <a:lnTo>
                    <a:pt x="372" y="8520"/>
                  </a:lnTo>
                  <a:lnTo>
                    <a:pt x="366" y="8538"/>
                  </a:lnTo>
                  <a:lnTo>
                    <a:pt x="354" y="8550"/>
                  </a:lnTo>
                  <a:lnTo>
                    <a:pt x="240" y="8472"/>
                  </a:lnTo>
                  <a:lnTo>
                    <a:pt x="126" y="8424"/>
                  </a:lnTo>
                  <a:lnTo>
                    <a:pt x="12" y="8400"/>
                  </a:lnTo>
                  <a:lnTo>
                    <a:pt x="12" y="7770"/>
                  </a:lnTo>
                  <a:lnTo>
                    <a:pt x="18" y="7770"/>
                  </a:lnTo>
                  <a:lnTo>
                    <a:pt x="42" y="7764"/>
                  </a:lnTo>
                  <a:lnTo>
                    <a:pt x="72" y="7746"/>
                  </a:lnTo>
                  <a:lnTo>
                    <a:pt x="120" y="7716"/>
                  </a:lnTo>
                  <a:lnTo>
                    <a:pt x="168" y="7662"/>
                  </a:lnTo>
                  <a:lnTo>
                    <a:pt x="258" y="7656"/>
                  </a:lnTo>
                  <a:lnTo>
                    <a:pt x="336" y="7656"/>
                  </a:lnTo>
                  <a:lnTo>
                    <a:pt x="408" y="7650"/>
                  </a:lnTo>
                  <a:lnTo>
                    <a:pt x="456" y="7644"/>
                  </a:lnTo>
                  <a:lnTo>
                    <a:pt x="480" y="7656"/>
                  </a:lnTo>
                  <a:lnTo>
                    <a:pt x="492" y="7656"/>
                  </a:lnTo>
                  <a:lnTo>
                    <a:pt x="972" y="7650"/>
                  </a:lnTo>
                  <a:lnTo>
                    <a:pt x="954" y="7116"/>
                  </a:lnTo>
                  <a:lnTo>
                    <a:pt x="492" y="7116"/>
                  </a:lnTo>
                  <a:lnTo>
                    <a:pt x="486" y="7128"/>
                  </a:lnTo>
                  <a:lnTo>
                    <a:pt x="480" y="7158"/>
                  </a:lnTo>
                  <a:lnTo>
                    <a:pt x="468" y="7200"/>
                  </a:lnTo>
                  <a:lnTo>
                    <a:pt x="456" y="7236"/>
                  </a:lnTo>
                  <a:lnTo>
                    <a:pt x="450" y="7266"/>
                  </a:lnTo>
                  <a:lnTo>
                    <a:pt x="444" y="7278"/>
                  </a:lnTo>
                  <a:lnTo>
                    <a:pt x="444" y="7296"/>
                  </a:lnTo>
                  <a:lnTo>
                    <a:pt x="450" y="7308"/>
                  </a:lnTo>
                  <a:lnTo>
                    <a:pt x="462" y="7326"/>
                  </a:lnTo>
                  <a:lnTo>
                    <a:pt x="474" y="7338"/>
                  </a:lnTo>
                  <a:lnTo>
                    <a:pt x="486" y="7368"/>
                  </a:lnTo>
                  <a:lnTo>
                    <a:pt x="480" y="7404"/>
                  </a:lnTo>
                  <a:lnTo>
                    <a:pt x="486" y="7446"/>
                  </a:lnTo>
                  <a:lnTo>
                    <a:pt x="468" y="7464"/>
                  </a:lnTo>
                  <a:lnTo>
                    <a:pt x="414" y="7482"/>
                  </a:lnTo>
                  <a:lnTo>
                    <a:pt x="342" y="7500"/>
                  </a:lnTo>
                  <a:lnTo>
                    <a:pt x="252" y="7506"/>
                  </a:lnTo>
                  <a:lnTo>
                    <a:pt x="156" y="7506"/>
                  </a:lnTo>
                  <a:lnTo>
                    <a:pt x="72" y="7494"/>
                  </a:lnTo>
                  <a:lnTo>
                    <a:pt x="6" y="7470"/>
                  </a:lnTo>
                  <a:lnTo>
                    <a:pt x="6" y="6270"/>
                  </a:lnTo>
                  <a:lnTo>
                    <a:pt x="186" y="6192"/>
                  </a:lnTo>
                  <a:lnTo>
                    <a:pt x="234" y="6228"/>
                  </a:lnTo>
                  <a:lnTo>
                    <a:pt x="276" y="6240"/>
                  </a:lnTo>
                  <a:lnTo>
                    <a:pt x="336" y="6252"/>
                  </a:lnTo>
                  <a:lnTo>
                    <a:pt x="366" y="6264"/>
                  </a:lnTo>
                  <a:lnTo>
                    <a:pt x="390" y="6288"/>
                  </a:lnTo>
                  <a:lnTo>
                    <a:pt x="414" y="6306"/>
                  </a:lnTo>
                  <a:lnTo>
                    <a:pt x="438" y="6318"/>
                  </a:lnTo>
                  <a:lnTo>
                    <a:pt x="462" y="6312"/>
                  </a:lnTo>
                  <a:lnTo>
                    <a:pt x="474" y="6312"/>
                  </a:lnTo>
                  <a:lnTo>
                    <a:pt x="474" y="6324"/>
                  </a:lnTo>
                  <a:lnTo>
                    <a:pt x="468" y="6348"/>
                  </a:lnTo>
                  <a:lnTo>
                    <a:pt x="450" y="6372"/>
                  </a:lnTo>
                  <a:lnTo>
                    <a:pt x="438" y="6402"/>
                  </a:lnTo>
                  <a:lnTo>
                    <a:pt x="426" y="6420"/>
                  </a:lnTo>
                  <a:lnTo>
                    <a:pt x="420" y="6438"/>
                  </a:lnTo>
                  <a:lnTo>
                    <a:pt x="432" y="6462"/>
                  </a:lnTo>
                  <a:lnTo>
                    <a:pt x="444" y="6474"/>
                  </a:lnTo>
                  <a:lnTo>
                    <a:pt x="450" y="6486"/>
                  </a:lnTo>
                  <a:lnTo>
                    <a:pt x="462" y="6492"/>
                  </a:lnTo>
                  <a:lnTo>
                    <a:pt x="960" y="6486"/>
                  </a:lnTo>
                  <a:lnTo>
                    <a:pt x="978" y="6372"/>
                  </a:lnTo>
                  <a:lnTo>
                    <a:pt x="984" y="6264"/>
                  </a:lnTo>
                  <a:lnTo>
                    <a:pt x="984" y="6168"/>
                  </a:lnTo>
                  <a:lnTo>
                    <a:pt x="978" y="6084"/>
                  </a:lnTo>
                  <a:lnTo>
                    <a:pt x="972" y="6018"/>
                  </a:lnTo>
                  <a:lnTo>
                    <a:pt x="966" y="5976"/>
                  </a:lnTo>
                  <a:lnTo>
                    <a:pt x="960" y="5964"/>
                  </a:lnTo>
                  <a:lnTo>
                    <a:pt x="480" y="5958"/>
                  </a:lnTo>
                  <a:lnTo>
                    <a:pt x="480" y="6030"/>
                  </a:lnTo>
                  <a:lnTo>
                    <a:pt x="474" y="6048"/>
                  </a:lnTo>
                  <a:lnTo>
                    <a:pt x="384" y="6048"/>
                  </a:lnTo>
                  <a:lnTo>
                    <a:pt x="342" y="6042"/>
                  </a:lnTo>
                  <a:lnTo>
                    <a:pt x="330" y="6042"/>
                  </a:lnTo>
                  <a:lnTo>
                    <a:pt x="276" y="6066"/>
                  </a:lnTo>
                  <a:lnTo>
                    <a:pt x="192" y="6078"/>
                  </a:lnTo>
                  <a:lnTo>
                    <a:pt x="114" y="6066"/>
                  </a:lnTo>
                  <a:lnTo>
                    <a:pt x="54" y="6042"/>
                  </a:lnTo>
                  <a:lnTo>
                    <a:pt x="0" y="6012"/>
                  </a:lnTo>
                  <a:lnTo>
                    <a:pt x="0" y="5100"/>
                  </a:lnTo>
                  <a:lnTo>
                    <a:pt x="108" y="5052"/>
                  </a:lnTo>
                  <a:lnTo>
                    <a:pt x="222" y="5028"/>
                  </a:lnTo>
                  <a:lnTo>
                    <a:pt x="330" y="5016"/>
                  </a:lnTo>
                  <a:lnTo>
                    <a:pt x="420" y="5010"/>
                  </a:lnTo>
                  <a:lnTo>
                    <a:pt x="408" y="5034"/>
                  </a:lnTo>
                  <a:lnTo>
                    <a:pt x="402" y="5052"/>
                  </a:lnTo>
                  <a:lnTo>
                    <a:pt x="378" y="5148"/>
                  </a:lnTo>
                  <a:lnTo>
                    <a:pt x="378" y="5172"/>
                  </a:lnTo>
                  <a:lnTo>
                    <a:pt x="372" y="5196"/>
                  </a:lnTo>
                  <a:lnTo>
                    <a:pt x="372" y="5214"/>
                  </a:lnTo>
                  <a:lnTo>
                    <a:pt x="366" y="5232"/>
                  </a:lnTo>
                  <a:lnTo>
                    <a:pt x="360" y="5244"/>
                  </a:lnTo>
                  <a:lnTo>
                    <a:pt x="354" y="5262"/>
                  </a:lnTo>
                  <a:lnTo>
                    <a:pt x="312" y="5304"/>
                  </a:lnTo>
                  <a:lnTo>
                    <a:pt x="300" y="5310"/>
                  </a:lnTo>
                  <a:lnTo>
                    <a:pt x="294" y="5322"/>
                  </a:lnTo>
                  <a:lnTo>
                    <a:pt x="294" y="5334"/>
                  </a:lnTo>
                  <a:lnTo>
                    <a:pt x="972" y="5328"/>
                  </a:lnTo>
                  <a:lnTo>
                    <a:pt x="966" y="4806"/>
                  </a:lnTo>
                  <a:lnTo>
                    <a:pt x="474" y="4806"/>
                  </a:lnTo>
                  <a:lnTo>
                    <a:pt x="474" y="4860"/>
                  </a:lnTo>
                  <a:lnTo>
                    <a:pt x="462" y="4896"/>
                  </a:lnTo>
                  <a:lnTo>
                    <a:pt x="444" y="4926"/>
                  </a:lnTo>
                  <a:lnTo>
                    <a:pt x="420" y="4950"/>
                  </a:lnTo>
                  <a:lnTo>
                    <a:pt x="420" y="4956"/>
                  </a:lnTo>
                  <a:lnTo>
                    <a:pt x="426" y="4962"/>
                  </a:lnTo>
                  <a:lnTo>
                    <a:pt x="426" y="4968"/>
                  </a:lnTo>
                  <a:lnTo>
                    <a:pt x="360" y="4950"/>
                  </a:lnTo>
                  <a:lnTo>
                    <a:pt x="300" y="4920"/>
                  </a:lnTo>
                  <a:lnTo>
                    <a:pt x="252" y="4884"/>
                  </a:lnTo>
                  <a:lnTo>
                    <a:pt x="198" y="4830"/>
                  </a:lnTo>
                  <a:lnTo>
                    <a:pt x="192" y="4818"/>
                  </a:lnTo>
                  <a:lnTo>
                    <a:pt x="120" y="4842"/>
                  </a:lnTo>
                  <a:lnTo>
                    <a:pt x="42" y="4848"/>
                  </a:lnTo>
                  <a:lnTo>
                    <a:pt x="162" y="4476"/>
                  </a:lnTo>
                  <a:lnTo>
                    <a:pt x="300" y="4110"/>
                  </a:lnTo>
                  <a:lnTo>
                    <a:pt x="420" y="4122"/>
                  </a:lnTo>
                  <a:lnTo>
                    <a:pt x="420" y="4134"/>
                  </a:lnTo>
                  <a:lnTo>
                    <a:pt x="432" y="4158"/>
                  </a:lnTo>
                  <a:lnTo>
                    <a:pt x="444" y="4164"/>
                  </a:lnTo>
                  <a:lnTo>
                    <a:pt x="450" y="4176"/>
                  </a:lnTo>
                  <a:lnTo>
                    <a:pt x="456" y="4182"/>
                  </a:lnTo>
                  <a:lnTo>
                    <a:pt x="954" y="4170"/>
                  </a:lnTo>
                  <a:lnTo>
                    <a:pt x="954" y="3654"/>
                  </a:lnTo>
                  <a:lnTo>
                    <a:pt x="516" y="3648"/>
                  </a:lnTo>
                  <a:lnTo>
                    <a:pt x="690" y="3330"/>
                  </a:lnTo>
                  <a:lnTo>
                    <a:pt x="882" y="3030"/>
                  </a:lnTo>
                  <a:lnTo>
                    <a:pt x="912" y="3024"/>
                  </a:lnTo>
                  <a:lnTo>
                    <a:pt x="954" y="3024"/>
                  </a:lnTo>
                  <a:lnTo>
                    <a:pt x="954" y="2934"/>
                  </a:lnTo>
                  <a:lnTo>
                    <a:pt x="960" y="2934"/>
                  </a:lnTo>
                  <a:lnTo>
                    <a:pt x="990" y="2904"/>
                  </a:lnTo>
                  <a:lnTo>
                    <a:pt x="1026" y="2856"/>
                  </a:lnTo>
                  <a:lnTo>
                    <a:pt x="1068" y="2808"/>
                  </a:lnTo>
                  <a:lnTo>
                    <a:pt x="1098" y="2772"/>
                  </a:lnTo>
                  <a:lnTo>
                    <a:pt x="1122" y="2748"/>
                  </a:lnTo>
                  <a:lnTo>
                    <a:pt x="1152" y="2712"/>
                  </a:lnTo>
                  <a:lnTo>
                    <a:pt x="1182" y="2670"/>
                  </a:lnTo>
                  <a:lnTo>
                    <a:pt x="1206" y="2628"/>
                  </a:lnTo>
                  <a:lnTo>
                    <a:pt x="1230" y="2592"/>
                  </a:lnTo>
                  <a:lnTo>
                    <a:pt x="1248" y="2580"/>
                  </a:lnTo>
                  <a:lnTo>
                    <a:pt x="1272" y="2568"/>
                  </a:lnTo>
                  <a:lnTo>
                    <a:pt x="1422" y="2418"/>
                  </a:lnTo>
                  <a:lnTo>
                    <a:pt x="1446" y="2388"/>
                  </a:lnTo>
                  <a:lnTo>
                    <a:pt x="1458" y="2376"/>
                  </a:lnTo>
                  <a:lnTo>
                    <a:pt x="1464" y="2364"/>
                  </a:lnTo>
                  <a:lnTo>
                    <a:pt x="1488" y="2328"/>
                  </a:lnTo>
                  <a:lnTo>
                    <a:pt x="1512" y="2280"/>
                  </a:lnTo>
                  <a:lnTo>
                    <a:pt x="1548" y="2226"/>
                  </a:lnTo>
                  <a:lnTo>
                    <a:pt x="1584" y="2178"/>
                  </a:lnTo>
                  <a:lnTo>
                    <a:pt x="1614" y="2136"/>
                  </a:lnTo>
                  <a:lnTo>
                    <a:pt x="1638" y="2118"/>
                  </a:lnTo>
                  <a:lnTo>
                    <a:pt x="1680" y="2094"/>
                  </a:lnTo>
                  <a:lnTo>
                    <a:pt x="1722" y="2064"/>
                  </a:lnTo>
                  <a:lnTo>
                    <a:pt x="1764" y="2040"/>
                  </a:lnTo>
                  <a:lnTo>
                    <a:pt x="1800" y="2028"/>
                  </a:lnTo>
                  <a:lnTo>
                    <a:pt x="1812" y="2028"/>
                  </a:lnTo>
                  <a:lnTo>
                    <a:pt x="1818" y="2022"/>
                  </a:lnTo>
                  <a:lnTo>
                    <a:pt x="1818" y="2010"/>
                  </a:lnTo>
                  <a:lnTo>
                    <a:pt x="1824" y="1986"/>
                  </a:lnTo>
                  <a:lnTo>
                    <a:pt x="1848" y="1938"/>
                  </a:lnTo>
                  <a:lnTo>
                    <a:pt x="1890" y="1896"/>
                  </a:lnTo>
                  <a:lnTo>
                    <a:pt x="1944" y="1854"/>
                  </a:lnTo>
                  <a:lnTo>
                    <a:pt x="2076" y="1722"/>
                  </a:lnTo>
                  <a:lnTo>
                    <a:pt x="2124" y="1680"/>
                  </a:lnTo>
                  <a:lnTo>
                    <a:pt x="2160" y="1650"/>
                  </a:lnTo>
                  <a:lnTo>
                    <a:pt x="2184" y="1638"/>
                  </a:lnTo>
                  <a:lnTo>
                    <a:pt x="2208" y="1620"/>
                  </a:lnTo>
                  <a:lnTo>
                    <a:pt x="2226" y="1608"/>
                  </a:lnTo>
                  <a:lnTo>
                    <a:pt x="2232" y="1590"/>
                  </a:lnTo>
                  <a:lnTo>
                    <a:pt x="2256" y="1578"/>
                  </a:lnTo>
                  <a:lnTo>
                    <a:pt x="2274" y="1572"/>
                  </a:lnTo>
                  <a:lnTo>
                    <a:pt x="2286" y="1572"/>
                  </a:lnTo>
                  <a:lnTo>
                    <a:pt x="2304" y="1566"/>
                  </a:lnTo>
                  <a:lnTo>
                    <a:pt x="2328" y="1554"/>
                  </a:lnTo>
                  <a:lnTo>
                    <a:pt x="2340" y="1542"/>
                  </a:lnTo>
                  <a:lnTo>
                    <a:pt x="2346" y="1524"/>
                  </a:lnTo>
                  <a:lnTo>
                    <a:pt x="2364" y="1506"/>
                  </a:lnTo>
                  <a:lnTo>
                    <a:pt x="2382" y="1494"/>
                  </a:lnTo>
                  <a:lnTo>
                    <a:pt x="2508" y="1368"/>
                  </a:lnTo>
                  <a:lnTo>
                    <a:pt x="2628" y="1260"/>
                  </a:lnTo>
                  <a:lnTo>
                    <a:pt x="2682" y="1206"/>
                  </a:lnTo>
                  <a:lnTo>
                    <a:pt x="2736" y="1158"/>
                  </a:lnTo>
                  <a:lnTo>
                    <a:pt x="2778" y="1116"/>
                  </a:lnTo>
                  <a:lnTo>
                    <a:pt x="3186" y="864"/>
                  </a:lnTo>
                  <a:lnTo>
                    <a:pt x="3606" y="648"/>
                  </a:lnTo>
                  <a:lnTo>
                    <a:pt x="4050" y="456"/>
                  </a:lnTo>
                  <a:lnTo>
                    <a:pt x="4506" y="294"/>
                  </a:lnTo>
                  <a:lnTo>
                    <a:pt x="4980" y="168"/>
                  </a:lnTo>
                  <a:lnTo>
                    <a:pt x="5466" y="78"/>
                  </a:lnTo>
                  <a:lnTo>
                    <a:pt x="5964" y="18"/>
                  </a:lnTo>
                  <a:lnTo>
                    <a:pt x="6474" y="0"/>
                  </a:lnTo>
                  <a:close/>
                </a:path>
              </a:pathLst>
            </a:custGeom>
            <a:gradFill>
              <a:gsLst>
                <a:gs pos="45000">
                  <a:sysClr val="window" lastClr="FFFFFF"/>
                </a:gs>
                <a:gs pos="81000">
                  <a:sysClr val="window" lastClr="FFFFFF">
                    <a:lumMod val="85000"/>
                  </a:sysClr>
                </a:gs>
              </a:gsLst>
              <a:lin ang="6600000" scaled="0"/>
            </a:gradFill>
            <a:ln w="0">
              <a:solidFill>
                <a:sysClr val="window" lastClr="FFFFFF">
                  <a:lumMod val="85000"/>
                </a:sysClr>
              </a:solidFill>
              <a:prstDash val="solid"/>
              <a:round/>
              <a:headEnd/>
              <a:tailEnd/>
            </a:ln>
            <a:effectLst>
              <a:outerShdw blurRad="50800" dist="38100" dir="2700000" algn="tl" rotWithShape="0">
                <a:prstClr val="black">
                  <a:alpha val="40000"/>
                </a:prstClr>
              </a:outerShdw>
            </a:effectLst>
          </p:spPr>
          <p:txBody>
            <a:bodyPr/>
            <a:lstStyle/>
            <a:p>
              <a:pPr fontAlgn="auto">
                <a:spcBef>
                  <a:spcPts val="0"/>
                </a:spcBef>
                <a:spcAft>
                  <a:spcPts val="0"/>
                </a:spcAft>
                <a:defRPr/>
              </a:pPr>
              <a:endParaRPr lang="en-US" kern="0">
                <a:solidFill>
                  <a:prstClr val="black"/>
                </a:solidFill>
                <a:latin typeface="+mn-lt"/>
                <a:cs typeface="+mn-cs"/>
              </a:endParaRPr>
            </a:p>
          </p:txBody>
        </p:sp>
        <p:sp>
          <p:nvSpPr>
            <p:cNvPr id="6" name="Freeform 19"/>
            <p:cNvSpPr>
              <a:spLocks/>
            </p:cNvSpPr>
            <p:nvPr/>
          </p:nvSpPr>
          <p:spPr bwMode="auto">
            <a:xfrm flipH="1">
              <a:off x="3520098" y="4054082"/>
              <a:ext cx="589353" cy="601165"/>
            </a:xfrm>
            <a:custGeom>
              <a:avLst/>
              <a:gdLst/>
              <a:ahLst/>
              <a:cxnLst>
                <a:cxn ang="0">
                  <a:pos x="870" y="0"/>
                </a:cxn>
                <a:cxn ang="0">
                  <a:pos x="2814" y="2874"/>
                </a:cxn>
                <a:cxn ang="0">
                  <a:pos x="0" y="1032"/>
                </a:cxn>
                <a:cxn ang="0">
                  <a:pos x="0" y="942"/>
                </a:cxn>
                <a:cxn ang="0">
                  <a:pos x="6" y="942"/>
                </a:cxn>
                <a:cxn ang="0">
                  <a:pos x="36" y="912"/>
                </a:cxn>
                <a:cxn ang="0">
                  <a:pos x="72" y="864"/>
                </a:cxn>
                <a:cxn ang="0">
                  <a:pos x="114" y="816"/>
                </a:cxn>
                <a:cxn ang="0">
                  <a:pos x="144" y="780"/>
                </a:cxn>
                <a:cxn ang="0">
                  <a:pos x="168" y="756"/>
                </a:cxn>
                <a:cxn ang="0">
                  <a:pos x="198" y="720"/>
                </a:cxn>
                <a:cxn ang="0">
                  <a:pos x="228" y="678"/>
                </a:cxn>
                <a:cxn ang="0">
                  <a:pos x="252" y="636"/>
                </a:cxn>
                <a:cxn ang="0">
                  <a:pos x="276" y="600"/>
                </a:cxn>
                <a:cxn ang="0">
                  <a:pos x="294" y="588"/>
                </a:cxn>
                <a:cxn ang="0">
                  <a:pos x="318" y="576"/>
                </a:cxn>
                <a:cxn ang="0">
                  <a:pos x="468" y="426"/>
                </a:cxn>
                <a:cxn ang="0">
                  <a:pos x="492" y="396"/>
                </a:cxn>
                <a:cxn ang="0">
                  <a:pos x="504" y="384"/>
                </a:cxn>
                <a:cxn ang="0">
                  <a:pos x="510" y="372"/>
                </a:cxn>
                <a:cxn ang="0">
                  <a:pos x="534" y="336"/>
                </a:cxn>
                <a:cxn ang="0">
                  <a:pos x="558" y="288"/>
                </a:cxn>
                <a:cxn ang="0">
                  <a:pos x="594" y="234"/>
                </a:cxn>
                <a:cxn ang="0">
                  <a:pos x="630" y="186"/>
                </a:cxn>
                <a:cxn ang="0">
                  <a:pos x="660" y="144"/>
                </a:cxn>
                <a:cxn ang="0">
                  <a:pos x="684" y="126"/>
                </a:cxn>
                <a:cxn ang="0">
                  <a:pos x="726" y="102"/>
                </a:cxn>
                <a:cxn ang="0">
                  <a:pos x="768" y="72"/>
                </a:cxn>
                <a:cxn ang="0">
                  <a:pos x="810" y="48"/>
                </a:cxn>
                <a:cxn ang="0">
                  <a:pos x="846" y="36"/>
                </a:cxn>
                <a:cxn ang="0">
                  <a:pos x="852" y="36"/>
                </a:cxn>
                <a:cxn ang="0">
                  <a:pos x="858" y="30"/>
                </a:cxn>
                <a:cxn ang="0">
                  <a:pos x="864" y="18"/>
                </a:cxn>
                <a:cxn ang="0">
                  <a:pos x="870" y="0"/>
                </a:cxn>
              </a:cxnLst>
              <a:rect l="0" t="0" r="r" b="b"/>
              <a:pathLst>
                <a:path w="2814" h="2874">
                  <a:moveTo>
                    <a:pt x="870" y="0"/>
                  </a:moveTo>
                  <a:lnTo>
                    <a:pt x="2814" y="2874"/>
                  </a:lnTo>
                  <a:lnTo>
                    <a:pt x="0" y="1032"/>
                  </a:lnTo>
                  <a:lnTo>
                    <a:pt x="0" y="942"/>
                  </a:lnTo>
                  <a:lnTo>
                    <a:pt x="6" y="942"/>
                  </a:lnTo>
                  <a:lnTo>
                    <a:pt x="36" y="912"/>
                  </a:lnTo>
                  <a:lnTo>
                    <a:pt x="72" y="864"/>
                  </a:lnTo>
                  <a:lnTo>
                    <a:pt x="114" y="816"/>
                  </a:lnTo>
                  <a:lnTo>
                    <a:pt x="144" y="780"/>
                  </a:lnTo>
                  <a:lnTo>
                    <a:pt x="168" y="756"/>
                  </a:lnTo>
                  <a:lnTo>
                    <a:pt x="198" y="720"/>
                  </a:lnTo>
                  <a:lnTo>
                    <a:pt x="228" y="678"/>
                  </a:lnTo>
                  <a:lnTo>
                    <a:pt x="252" y="636"/>
                  </a:lnTo>
                  <a:lnTo>
                    <a:pt x="276" y="600"/>
                  </a:lnTo>
                  <a:lnTo>
                    <a:pt x="294" y="588"/>
                  </a:lnTo>
                  <a:lnTo>
                    <a:pt x="318" y="576"/>
                  </a:lnTo>
                  <a:lnTo>
                    <a:pt x="468" y="426"/>
                  </a:lnTo>
                  <a:lnTo>
                    <a:pt x="492" y="396"/>
                  </a:lnTo>
                  <a:lnTo>
                    <a:pt x="504" y="384"/>
                  </a:lnTo>
                  <a:lnTo>
                    <a:pt x="510" y="372"/>
                  </a:lnTo>
                  <a:lnTo>
                    <a:pt x="534" y="336"/>
                  </a:lnTo>
                  <a:lnTo>
                    <a:pt x="558" y="288"/>
                  </a:lnTo>
                  <a:lnTo>
                    <a:pt x="594" y="234"/>
                  </a:lnTo>
                  <a:lnTo>
                    <a:pt x="630" y="186"/>
                  </a:lnTo>
                  <a:lnTo>
                    <a:pt x="660" y="144"/>
                  </a:lnTo>
                  <a:lnTo>
                    <a:pt x="684" y="126"/>
                  </a:lnTo>
                  <a:lnTo>
                    <a:pt x="726" y="102"/>
                  </a:lnTo>
                  <a:lnTo>
                    <a:pt x="768" y="72"/>
                  </a:lnTo>
                  <a:lnTo>
                    <a:pt x="810" y="48"/>
                  </a:lnTo>
                  <a:lnTo>
                    <a:pt x="846" y="36"/>
                  </a:lnTo>
                  <a:lnTo>
                    <a:pt x="852" y="36"/>
                  </a:lnTo>
                  <a:lnTo>
                    <a:pt x="858" y="30"/>
                  </a:lnTo>
                  <a:lnTo>
                    <a:pt x="864" y="18"/>
                  </a:lnTo>
                  <a:lnTo>
                    <a:pt x="870" y="0"/>
                  </a:lnTo>
                  <a:close/>
                </a:path>
              </a:pathLst>
            </a:custGeom>
            <a:gradFill>
              <a:gsLst>
                <a:gs pos="23000">
                  <a:sysClr val="window" lastClr="FFFFFF"/>
                </a:gs>
                <a:gs pos="81000">
                  <a:sysClr val="window" lastClr="FFFFFF">
                    <a:lumMod val="85000"/>
                  </a:sysClr>
                </a:gs>
              </a:gsLst>
              <a:lin ang="18000000" scaled="0"/>
            </a:gradFill>
            <a:ln w="0">
              <a:noFill/>
              <a:prstDash val="solid"/>
              <a:round/>
              <a:headEnd/>
              <a:tailEnd/>
            </a:ln>
          </p:spPr>
          <p:txBody>
            <a:bodyPr/>
            <a:lstStyle/>
            <a:p>
              <a:pPr fontAlgn="auto">
                <a:spcBef>
                  <a:spcPts val="0"/>
                </a:spcBef>
                <a:spcAft>
                  <a:spcPts val="0"/>
                </a:spcAft>
                <a:defRPr/>
              </a:pPr>
              <a:endParaRPr lang="en-US" kern="0">
                <a:solidFill>
                  <a:prstClr val="black"/>
                </a:solidFill>
                <a:latin typeface="+mn-lt"/>
                <a:cs typeface="+mn-cs"/>
              </a:endParaRPr>
            </a:p>
          </p:txBody>
        </p:sp>
      </p:grpSp>
      <p:grpSp>
        <p:nvGrpSpPr>
          <p:cNvPr id="7" name="Nhóm 5"/>
          <p:cNvGrpSpPr>
            <a:grpSpLocks/>
          </p:cNvGrpSpPr>
          <p:nvPr/>
        </p:nvGrpSpPr>
        <p:grpSpPr bwMode="auto">
          <a:xfrm>
            <a:off x="1559175" y="2880750"/>
            <a:ext cx="3984625" cy="3288763"/>
            <a:chOff x="1219200" y="1828800"/>
            <a:chExt cx="4038600" cy="4038600"/>
          </a:xfrm>
        </p:grpSpPr>
        <p:sp>
          <p:nvSpPr>
            <p:cNvPr id="8" name="Cube 43"/>
            <p:cNvSpPr/>
            <p:nvPr/>
          </p:nvSpPr>
          <p:spPr>
            <a:xfrm>
              <a:off x="1219200" y="3810000"/>
              <a:ext cx="2057400" cy="2057400"/>
            </a:xfrm>
            <a:prstGeom prst="cube">
              <a:avLst>
                <a:gd name="adj" fmla="val 11565"/>
              </a:avLst>
            </a:prstGeom>
            <a:solidFill>
              <a:schemeClr val="tx2">
                <a:lumMod val="60000"/>
                <a:lumOff val="40000"/>
              </a:schemeClr>
            </a:solidFill>
            <a:ln>
              <a:solidFill>
                <a:schemeClr val="tx2">
                  <a:lumMod val="60000"/>
                  <a:lumOff val="40000"/>
                </a:schemeClr>
              </a:solidFill>
            </a:ln>
            <a:effectLst>
              <a:outerShdw blurRad="76200" dir="18900000" sy="23000" kx="-1200000" algn="bl" rotWithShape="0">
                <a:prstClr val="black">
                  <a:alpha val="20000"/>
                </a:prst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lang="en-PH" b="1" kern="0" dirty="0" err="1" smtClean="0"/>
                <a:t>Mang</a:t>
              </a:r>
              <a:r>
                <a:rPr lang="en-PH" b="1" kern="0" dirty="0" smtClean="0"/>
                <a:t> </a:t>
              </a:r>
              <a:r>
                <a:rPr lang="en-PH" b="1" kern="0" dirty="0" err="1" smtClean="0"/>
                <a:t>lại</a:t>
              </a:r>
              <a:r>
                <a:rPr lang="en-PH" b="1" kern="0" dirty="0" smtClean="0"/>
                <a:t> </a:t>
              </a:r>
              <a:r>
                <a:rPr lang="en-PH" b="1" kern="0" dirty="0" err="1" smtClean="0"/>
                <a:t>l</a:t>
              </a:r>
              <a:r>
                <a:rPr lang="en-PH" b="1" kern="0" dirty="0" err="1" smtClean="0">
                  <a:latin typeface="+mn-lt"/>
                  <a:cs typeface="+mn-cs"/>
                </a:rPr>
                <a:t>ợi</a:t>
              </a:r>
              <a:r>
                <a:rPr lang="en-PH" b="1" kern="0" dirty="0" smtClean="0">
                  <a:latin typeface="+mn-lt"/>
                  <a:cs typeface="+mn-cs"/>
                </a:rPr>
                <a:t> </a:t>
              </a:r>
              <a:r>
                <a:rPr lang="en-PH" b="1" kern="0" dirty="0" err="1" smtClean="0">
                  <a:latin typeface="+mn-lt"/>
                  <a:cs typeface="+mn-cs"/>
                </a:rPr>
                <a:t>ích</a:t>
              </a:r>
              <a:r>
                <a:rPr lang="en-PH" b="1" kern="0" dirty="0" smtClean="0">
                  <a:latin typeface="+mn-lt"/>
                  <a:cs typeface="+mn-cs"/>
                </a:rPr>
                <a:t> (</a:t>
              </a:r>
              <a:r>
                <a:rPr lang="en-PH" b="1" kern="0" dirty="0" err="1" smtClean="0">
                  <a:latin typeface="+mn-lt"/>
                  <a:cs typeface="+mn-cs"/>
                </a:rPr>
                <a:t>gián</a:t>
              </a:r>
              <a:r>
                <a:rPr lang="en-PH" b="1" kern="0" dirty="0" smtClean="0">
                  <a:latin typeface="+mn-lt"/>
                  <a:cs typeface="+mn-cs"/>
                </a:rPr>
                <a:t> </a:t>
              </a:r>
              <a:r>
                <a:rPr lang="en-PH" b="1" kern="0" dirty="0" err="1" smtClean="0">
                  <a:latin typeface="+mn-lt"/>
                  <a:cs typeface="+mn-cs"/>
                </a:rPr>
                <a:t>tiếp</a:t>
              </a:r>
              <a:r>
                <a:rPr lang="en-PH" b="1" kern="0" dirty="0" smtClean="0">
                  <a:latin typeface="+mn-lt"/>
                  <a:cs typeface="+mn-cs"/>
                </a:rPr>
                <a:t>) </a:t>
              </a:r>
              <a:r>
                <a:rPr lang="en-PH" b="1" kern="0" dirty="0" err="1" smtClean="0">
                  <a:latin typeface="+mn-lt"/>
                  <a:cs typeface="+mn-cs"/>
                </a:rPr>
                <a:t>cho</a:t>
              </a:r>
              <a:r>
                <a:rPr lang="en-PH" b="1" kern="0" dirty="0" smtClean="0">
                  <a:latin typeface="+mn-lt"/>
                  <a:cs typeface="+mn-cs"/>
                </a:rPr>
                <a:t> DN</a:t>
              </a:r>
              <a:endParaRPr lang="en-PH" b="1" kern="0" dirty="0">
                <a:latin typeface="+mn-lt"/>
                <a:cs typeface="+mn-cs"/>
              </a:endParaRPr>
            </a:p>
          </p:txBody>
        </p:sp>
        <p:sp>
          <p:nvSpPr>
            <p:cNvPr id="9" name="Cube 45"/>
            <p:cNvSpPr/>
            <p:nvPr/>
          </p:nvSpPr>
          <p:spPr>
            <a:xfrm>
              <a:off x="3200400" y="3810000"/>
              <a:ext cx="2057400" cy="2057400"/>
            </a:xfrm>
            <a:prstGeom prst="cube">
              <a:avLst>
                <a:gd name="adj" fmla="val 11565"/>
              </a:avLst>
            </a:prstGeom>
            <a:gradFill rotWithShape="1">
              <a:gsLst>
                <a:gs pos="0">
                  <a:srgbClr val="84AA33">
                    <a:shade val="51000"/>
                    <a:satMod val="130000"/>
                  </a:srgbClr>
                </a:gs>
                <a:gs pos="80000">
                  <a:srgbClr val="84AA33">
                    <a:shade val="93000"/>
                    <a:satMod val="130000"/>
                  </a:srgbClr>
                </a:gs>
                <a:gs pos="100000">
                  <a:srgbClr val="84AA33">
                    <a:shade val="94000"/>
                    <a:satMod val="135000"/>
                  </a:srgbClr>
                </a:gs>
              </a:gsLst>
              <a:lin ang="16200000" scaled="0"/>
            </a:gradFill>
            <a:ln>
              <a:noFill/>
            </a:ln>
            <a:effectLst>
              <a:outerShdw blurRad="76200" dir="18900000" sy="23000" kx="-1200000" algn="bl" rotWithShape="0">
                <a:prstClr val="black">
                  <a:alpha val="20000"/>
                </a:prst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lang="en-PH" b="1" kern="0" dirty="0" err="1" smtClean="0">
                  <a:latin typeface="+mn-lt"/>
                  <a:cs typeface="+mn-cs"/>
                </a:rPr>
                <a:t>Tiền</a:t>
              </a:r>
              <a:r>
                <a:rPr lang="en-PH" b="1" kern="0" dirty="0" smtClean="0">
                  <a:latin typeface="+mn-lt"/>
                  <a:cs typeface="+mn-cs"/>
                </a:rPr>
                <a:t> </a:t>
              </a:r>
              <a:r>
                <a:rPr lang="en-PH" b="1" kern="0" dirty="0" err="1" smtClean="0">
                  <a:latin typeface="+mn-lt"/>
                  <a:cs typeface="+mn-cs"/>
                </a:rPr>
                <a:t>mặt</a:t>
              </a:r>
              <a:endParaRPr lang="en-PH" b="1" kern="0" dirty="0" smtClean="0">
                <a:latin typeface="+mn-lt"/>
                <a:cs typeface="+mn-cs"/>
              </a:endParaRPr>
            </a:p>
            <a:p>
              <a:pPr algn="ctr" fontAlgn="auto">
                <a:spcBef>
                  <a:spcPts val="0"/>
                </a:spcBef>
                <a:spcAft>
                  <a:spcPts val="0"/>
                </a:spcAft>
                <a:defRPr/>
              </a:pPr>
              <a:r>
                <a:rPr lang="en-PH" b="1" kern="0" dirty="0" err="1" smtClean="0">
                  <a:latin typeface="+mn-lt"/>
                  <a:cs typeface="+mn-cs"/>
                </a:rPr>
                <a:t>Hiện</a:t>
              </a:r>
              <a:r>
                <a:rPr lang="en-PH" b="1" kern="0" dirty="0" smtClean="0">
                  <a:latin typeface="+mn-lt"/>
                  <a:cs typeface="+mn-cs"/>
                </a:rPr>
                <a:t> </a:t>
              </a:r>
              <a:r>
                <a:rPr lang="en-PH" b="1" kern="0" dirty="0" err="1" smtClean="0">
                  <a:latin typeface="+mn-lt"/>
                  <a:cs typeface="+mn-cs"/>
                </a:rPr>
                <a:t>vật</a:t>
              </a:r>
              <a:endParaRPr lang="en-PH" b="1" kern="0" dirty="0" smtClean="0">
                <a:latin typeface="+mn-lt"/>
                <a:cs typeface="+mn-cs"/>
              </a:endParaRPr>
            </a:p>
            <a:p>
              <a:pPr algn="ctr" fontAlgn="auto">
                <a:spcBef>
                  <a:spcPts val="0"/>
                </a:spcBef>
                <a:spcAft>
                  <a:spcPts val="0"/>
                </a:spcAft>
                <a:defRPr/>
              </a:pPr>
              <a:r>
                <a:rPr lang="en-PH" b="1" kern="0" dirty="0" err="1" smtClean="0"/>
                <a:t>Thời</a:t>
              </a:r>
              <a:r>
                <a:rPr lang="en-PH" b="1" kern="0" dirty="0" smtClean="0"/>
                <a:t> </a:t>
              </a:r>
              <a:r>
                <a:rPr lang="en-PH" b="1" kern="0" dirty="0" err="1" smtClean="0"/>
                <a:t>gian</a:t>
              </a:r>
              <a:endParaRPr lang="en-PH" b="1" kern="0" dirty="0" smtClean="0"/>
            </a:p>
            <a:p>
              <a:pPr algn="ctr" fontAlgn="auto">
                <a:spcBef>
                  <a:spcPts val="0"/>
                </a:spcBef>
                <a:spcAft>
                  <a:spcPts val="0"/>
                </a:spcAft>
                <a:defRPr/>
              </a:pPr>
              <a:r>
                <a:rPr lang="en-PH" b="1" kern="0" dirty="0" err="1" smtClean="0">
                  <a:latin typeface="+mn-lt"/>
                  <a:cs typeface="+mn-cs"/>
                </a:rPr>
                <a:t>Kỹ</a:t>
              </a:r>
              <a:r>
                <a:rPr lang="en-PH" b="1" kern="0" dirty="0" smtClean="0">
                  <a:latin typeface="+mn-lt"/>
                  <a:cs typeface="+mn-cs"/>
                </a:rPr>
                <a:t> </a:t>
              </a:r>
              <a:r>
                <a:rPr lang="en-PH" b="1" kern="0" dirty="0" err="1" smtClean="0">
                  <a:latin typeface="+mn-lt"/>
                  <a:cs typeface="+mn-cs"/>
                </a:rPr>
                <a:t>thuật</a:t>
              </a:r>
              <a:endParaRPr lang="en-PH" b="1" kern="0" dirty="0" smtClean="0"/>
            </a:p>
            <a:p>
              <a:pPr algn="ctr" fontAlgn="auto">
                <a:spcBef>
                  <a:spcPts val="0"/>
                </a:spcBef>
                <a:spcAft>
                  <a:spcPts val="0"/>
                </a:spcAft>
                <a:defRPr/>
              </a:pPr>
              <a:r>
                <a:rPr lang="en-PH" b="1" kern="0" dirty="0" smtClean="0">
                  <a:latin typeface="+mn-lt"/>
                  <a:cs typeface="+mn-cs"/>
                </a:rPr>
                <a:t>- 1 </a:t>
              </a:r>
              <a:r>
                <a:rPr lang="en-PH" b="1" kern="0" dirty="0" err="1" smtClean="0">
                  <a:latin typeface="+mn-lt"/>
                  <a:cs typeface="+mn-cs"/>
                </a:rPr>
                <a:t>phần</a:t>
              </a:r>
              <a:r>
                <a:rPr lang="en-PH" b="1" kern="0" dirty="0" smtClean="0">
                  <a:latin typeface="+mn-lt"/>
                  <a:cs typeface="+mn-cs"/>
                </a:rPr>
                <a:t> TNXHDN</a:t>
              </a:r>
              <a:endParaRPr lang="en-PH" b="1" kern="0" dirty="0">
                <a:latin typeface="+mn-lt"/>
                <a:cs typeface="+mn-cs"/>
              </a:endParaRPr>
            </a:p>
          </p:txBody>
        </p:sp>
        <p:sp>
          <p:nvSpPr>
            <p:cNvPr id="10" name="Cube 46"/>
            <p:cNvSpPr/>
            <p:nvPr/>
          </p:nvSpPr>
          <p:spPr>
            <a:xfrm>
              <a:off x="1219200" y="1828800"/>
              <a:ext cx="2057400" cy="2057400"/>
            </a:xfrm>
            <a:prstGeom prst="cube">
              <a:avLst>
                <a:gd name="adj" fmla="val 11565"/>
              </a:avLst>
            </a:prstGeom>
            <a:solidFill>
              <a:schemeClr val="bg2">
                <a:lumMod val="50000"/>
              </a:schemeClr>
            </a:solidFill>
            <a:ln>
              <a:solidFill>
                <a:schemeClr val="bg2">
                  <a:lumMod val="5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lang="en-PH" sz="2000" b="1" kern="0" dirty="0" err="1" smtClean="0">
                  <a:latin typeface="+mn-lt"/>
                  <a:cs typeface="+mn-cs"/>
                </a:rPr>
                <a:t>Hoạt</a:t>
              </a:r>
              <a:r>
                <a:rPr lang="en-PH" sz="2000" b="1" kern="0" dirty="0" smtClean="0">
                  <a:latin typeface="+mn-lt"/>
                  <a:cs typeface="+mn-cs"/>
                </a:rPr>
                <a:t> </a:t>
              </a:r>
              <a:r>
                <a:rPr lang="en-PH" sz="2000" b="1" kern="0" dirty="0" err="1" smtClean="0">
                  <a:latin typeface="+mn-lt"/>
                  <a:cs typeface="+mn-cs"/>
                </a:rPr>
                <a:t>động</a:t>
              </a:r>
              <a:r>
                <a:rPr lang="en-PH" sz="2000" b="1" kern="0" dirty="0" smtClean="0">
                  <a:latin typeface="+mn-lt"/>
                  <a:cs typeface="+mn-cs"/>
                </a:rPr>
                <a:t> </a:t>
              </a:r>
              <a:r>
                <a:rPr lang="en-PH" sz="2000" b="1" kern="0" dirty="0" err="1" smtClean="0">
                  <a:latin typeface="+mn-lt"/>
                  <a:cs typeface="+mn-cs"/>
                </a:rPr>
                <a:t>từ</a:t>
              </a:r>
              <a:r>
                <a:rPr lang="en-PH" sz="2000" b="1" kern="0" dirty="0" smtClean="0">
                  <a:latin typeface="+mn-lt"/>
                  <a:cs typeface="+mn-cs"/>
                </a:rPr>
                <a:t> </a:t>
              </a:r>
              <a:r>
                <a:rPr lang="en-PH" sz="2000" b="1" kern="0" dirty="0" err="1" smtClean="0">
                  <a:latin typeface="+mn-lt"/>
                  <a:cs typeface="+mn-cs"/>
                </a:rPr>
                <a:t>thiện</a:t>
              </a:r>
              <a:r>
                <a:rPr lang="en-PH" sz="2000" b="1" kern="0" dirty="0" smtClean="0">
                  <a:latin typeface="+mn-lt"/>
                  <a:cs typeface="+mn-cs"/>
                </a:rPr>
                <a:t> do </a:t>
              </a:r>
              <a:r>
                <a:rPr lang="en-PH" sz="2000" b="1" kern="0" dirty="0" err="1" smtClean="0">
                  <a:latin typeface="+mn-lt"/>
                  <a:cs typeface="+mn-cs"/>
                </a:rPr>
                <a:t>doanh</a:t>
              </a:r>
              <a:r>
                <a:rPr lang="en-PH" sz="2000" b="1" kern="0" dirty="0" smtClean="0">
                  <a:latin typeface="+mn-lt"/>
                  <a:cs typeface="+mn-cs"/>
                </a:rPr>
                <a:t> </a:t>
              </a:r>
              <a:r>
                <a:rPr lang="en-PH" sz="2000" b="1" kern="0" dirty="0" err="1" smtClean="0">
                  <a:latin typeface="+mn-lt"/>
                  <a:cs typeface="+mn-cs"/>
                </a:rPr>
                <a:t>nghiệp</a:t>
              </a:r>
              <a:r>
                <a:rPr lang="en-PH" sz="2000" b="1" kern="0" dirty="0" smtClean="0">
                  <a:latin typeface="+mn-lt"/>
                  <a:cs typeface="+mn-cs"/>
                </a:rPr>
                <a:t> </a:t>
              </a:r>
              <a:r>
                <a:rPr lang="en-PH" sz="2000" b="1" kern="0" dirty="0" err="1" smtClean="0">
                  <a:latin typeface="+mn-lt"/>
                  <a:cs typeface="+mn-cs"/>
                </a:rPr>
                <a:t>thực</a:t>
              </a:r>
              <a:r>
                <a:rPr lang="en-PH" sz="2000" b="1" kern="0" dirty="0" smtClean="0">
                  <a:latin typeface="+mn-lt"/>
                  <a:cs typeface="+mn-cs"/>
                </a:rPr>
                <a:t> </a:t>
              </a:r>
              <a:r>
                <a:rPr lang="en-PH" sz="2000" b="1" kern="0" dirty="0" err="1" smtClean="0">
                  <a:latin typeface="+mn-lt"/>
                  <a:cs typeface="+mn-cs"/>
                </a:rPr>
                <a:t>hiện</a:t>
              </a:r>
              <a:endParaRPr lang="en-PH" sz="2000" b="1" kern="0" dirty="0">
                <a:latin typeface="+mn-lt"/>
                <a:cs typeface="+mn-cs"/>
              </a:endParaRPr>
            </a:p>
          </p:txBody>
        </p:sp>
        <p:sp>
          <p:nvSpPr>
            <p:cNvPr id="11" name="Cube 47"/>
            <p:cNvSpPr/>
            <p:nvPr/>
          </p:nvSpPr>
          <p:spPr>
            <a:xfrm>
              <a:off x="3200400" y="1828800"/>
              <a:ext cx="2057400" cy="2057400"/>
            </a:xfrm>
            <a:prstGeom prst="cube">
              <a:avLst>
                <a:gd name="adj" fmla="val 11565"/>
              </a:avLst>
            </a:prstGeom>
            <a:solidFill>
              <a:srgbClr val="996633"/>
            </a:solidFill>
            <a:ln>
              <a:solidFill>
                <a:srgbClr val="99663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fontAlgn="auto">
                <a:spcBef>
                  <a:spcPts val="0"/>
                </a:spcBef>
                <a:spcAft>
                  <a:spcPts val="0"/>
                </a:spcAft>
                <a:defRPr/>
              </a:pPr>
              <a:r>
                <a:rPr lang="en-PH" sz="2000" b="1" kern="0" dirty="0" err="1" smtClean="0">
                  <a:latin typeface="+mn-lt"/>
                  <a:cs typeface="+mn-cs"/>
                </a:rPr>
                <a:t>Giải</a:t>
              </a:r>
              <a:r>
                <a:rPr lang="en-PH" sz="2000" b="1" kern="0" dirty="0" smtClean="0">
                  <a:latin typeface="+mn-lt"/>
                  <a:cs typeface="+mn-cs"/>
                </a:rPr>
                <a:t> </a:t>
              </a:r>
              <a:r>
                <a:rPr lang="en-PH" sz="2000" b="1" kern="0" dirty="0" err="1" smtClean="0">
                  <a:latin typeface="+mn-lt"/>
                  <a:cs typeface="+mn-cs"/>
                </a:rPr>
                <a:t>quyến</a:t>
              </a:r>
              <a:r>
                <a:rPr lang="en-PH" sz="2000" b="1" kern="0" dirty="0" smtClean="0">
                  <a:latin typeface="+mn-lt"/>
                  <a:cs typeface="+mn-cs"/>
                </a:rPr>
                <a:t> </a:t>
              </a:r>
              <a:r>
                <a:rPr lang="en-PH" sz="2000" b="1" kern="0" dirty="0" err="1" smtClean="0">
                  <a:latin typeface="+mn-lt"/>
                  <a:cs typeface="+mn-cs"/>
                </a:rPr>
                <a:t>tận</a:t>
              </a:r>
              <a:r>
                <a:rPr lang="en-PH" sz="2000" b="1" kern="0" dirty="0" smtClean="0">
                  <a:latin typeface="+mn-lt"/>
                  <a:cs typeface="+mn-cs"/>
                </a:rPr>
                <a:t> </a:t>
              </a:r>
              <a:r>
                <a:rPr lang="en-PH" sz="2000" b="1" kern="0" dirty="0" err="1" smtClean="0">
                  <a:latin typeface="+mn-lt"/>
                  <a:cs typeface="+mn-cs"/>
                </a:rPr>
                <a:t>gốc</a:t>
              </a:r>
              <a:r>
                <a:rPr lang="en-PH" sz="2000" b="1" kern="0" dirty="0" smtClean="0">
                  <a:latin typeface="+mn-lt"/>
                  <a:cs typeface="+mn-cs"/>
                </a:rPr>
                <a:t> </a:t>
              </a:r>
              <a:r>
                <a:rPr lang="en-PH" sz="2000" b="1" kern="0" dirty="0" err="1" smtClean="0">
                  <a:latin typeface="+mn-lt"/>
                  <a:cs typeface="+mn-cs"/>
                </a:rPr>
                <a:t>một</a:t>
              </a:r>
              <a:r>
                <a:rPr lang="en-PH" sz="2000" b="1" kern="0" dirty="0" smtClean="0">
                  <a:latin typeface="+mn-lt"/>
                  <a:cs typeface="+mn-cs"/>
                </a:rPr>
                <a:t> </a:t>
              </a:r>
              <a:r>
                <a:rPr lang="en-PH" sz="2000" b="1" kern="0" dirty="0" err="1" smtClean="0">
                  <a:latin typeface="+mn-lt"/>
                  <a:cs typeface="+mn-cs"/>
                </a:rPr>
                <a:t>vấn</a:t>
              </a:r>
              <a:r>
                <a:rPr lang="en-PH" sz="2000" b="1" kern="0" dirty="0" smtClean="0">
                  <a:latin typeface="+mn-lt"/>
                  <a:cs typeface="+mn-cs"/>
                </a:rPr>
                <a:t> </a:t>
              </a:r>
              <a:r>
                <a:rPr lang="en-PH" sz="2000" b="1" kern="0" dirty="0" err="1" smtClean="0">
                  <a:latin typeface="+mn-lt"/>
                  <a:cs typeface="+mn-cs"/>
                </a:rPr>
                <a:t>đề</a:t>
              </a:r>
              <a:r>
                <a:rPr lang="en-PH" sz="2000" b="1" kern="0" dirty="0" smtClean="0">
                  <a:latin typeface="+mn-lt"/>
                  <a:cs typeface="+mn-cs"/>
                </a:rPr>
                <a:t> XH </a:t>
              </a:r>
              <a:r>
                <a:rPr lang="en-PH" sz="2000" b="1" kern="0" dirty="0" err="1" smtClean="0">
                  <a:latin typeface="+mn-lt"/>
                  <a:cs typeface="+mn-cs"/>
                </a:rPr>
                <a:t>hoặc</a:t>
              </a:r>
              <a:r>
                <a:rPr lang="en-PH" sz="2000" b="1" kern="0" dirty="0" smtClean="0">
                  <a:latin typeface="+mn-lt"/>
                  <a:cs typeface="+mn-cs"/>
                </a:rPr>
                <a:t> MT</a:t>
              </a:r>
              <a:endParaRPr lang="en-PH" sz="2000" b="1" kern="0" dirty="0">
                <a:latin typeface="+mn-lt"/>
                <a:cs typeface="+mn-cs"/>
              </a:endParaRPr>
            </a:p>
          </p:txBody>
        </p:sp>
      </p:grpSp>
      <p:sp>
        <p:nvSpPr>
          <p:cNvPr id="12" name="TextBox 11"/>
          <p:cNvSpPr txBox="1"/>
          <p:nvPr/>
        </p:nvSpPr>
        <p:spPr>
          <a:xfrm>
            <a:off x="6096000" y="1676400"/>
            <a:ext cx="2209800" cy="1600200"/>
          </a:xfrm>
          <a:prstGeom prst="rect">
            <a:avLst/>
          </a:prstGeom>
          <a:noFill/>
        </p:spPr>
        <p:txBody>
          <a:bodyPr wrap="square" rtlCol="0">
            <a:spAutoFit/>
          </a:bodyPr>
          <a:lstStyle/>
          <a:p>
            <a:pPr algn="ctr"/>
            <a:r>
              <a:rPr lang="en-US" sz="2400" b="1" dirty="0" err="1" smtClean="0">
                <a:solidFill>
                  <a:srgbClr val="996633"/>
                </a:solidFill>
                <a:latin typeface="Consolas" pitchFamily="49" charset="0"/>
                <a:cs typeface="Consolas" pitchFamily="49" charset="0"/>
              </a:rPr>
              <a:t>Từ</a:t>
            </a:r>
            <a:r>
              <a:rPr lang="en-US" sz="2400" b="1" dirty="0" smtClean="0">
                <a:solidFill>
                  <a:srgbClr val="996633"/>
                </a:solidFill>
                <a:latin typeface="Consolas" pitchFamily="49" charset="0"/>
                <a:cs typeface="Consolas" pitchFamily="49" charset="0"/>
              </a:rPr>
              <a:t> </a:t>
            </a:r>
            <a:r>
              <a:rPr lang="en-US" sz="2400" b="1" dirty="0" err="1" smtClean="0">
                <a:solidFill>
                  <a:srgbClr val="996633"/>
                </a:solidFill>
                <a:latin typeface="Consolas" pitchFamily="49" charset="0"/>
                <a:cs typeface="Consolas" pitchFamily="49" charset="0"/>
              </a:rPr>
              <a:t>thiện</a:t>
            </a:r>
            <a:r>
              <a:rPr lang="en-US" sz="2400" b="1" dirty="0" smtClean="0">
                <a:solidFill>
                  <a:srgbClr val="996633"/>
                </a:solidFill>
                <a:latin typeface="Consolas" pitchFamily="49" charset="0"/>
                <a:cs typeface="Consolas" pitchFamily="49" charset="0"/>
              </a:rPr>
              <a:t> </a:t>
            </a:r>
            <a:r>
              <a:rPr lang="en-US" sz="2400" b="1" dirty="0" err="1" smtClean="0">
                <a:solidFill>
                  <a:srgbClr val="996633"/>
                </a:solidFill>
                <a:latin typeface="Consolas" pitchFamily="49" charset="0"/>
                <a:cs typeface="Consolas" pitchFamily="49" charset="0"/>
              </a:rPr>
              <a:t>doanh</a:t>
            </a:r>
            <a:r>
              <a:rPr lang="en-US" sz="2400" b="1" dirty="0" smtClean="0">
                <a:solidFill>
                  <a:srgbClr val="996633"/>
                </a:solidFill>
                <a:latin typeface="Consolas" pitchFamily="49" charset="0"/>
                <a:cs typeface="Consolas" pitchFamily="49" charset="0"/>
              </a:rPr>
              <a:t> </a:t>
            </a:r>
            <a:r>
              <a:rPr lang="en-US" sz="2400" b="1" dirty="0" err="1" smtClean="0">
                <a:solidFill>
                  <a:srgbClr val="996633"/>
                </a:solidFill>
                <a:latin typeface="Consolas" pitchFamily="49" charset="0"/>
                <a:cs typeface="Consolas" pitchFamily="49" charset="0"/>
              </a:rPr>
              <a:t>nghiệp</a:t>
            </a:r>
            <a:endParaRPr lang="en-US" sz="2400" b="1" dirty="0" smtClean="0">
              <a:solidFill>
                <a:srgbClr val="996633"/>
              </a:solidFill>
              <a:latin typeface="Consolas" pitchFamily="49" charset="0"/>
              <a:cs typeface="Consolas" pitchFamily="49" charset="0"/>
            </a:endParaRPr>
          </a:p>
          <a:p>
            <a:pPr algn="ctr"/>
            <a:r>
              <a:rPr lang="en-US" sz="2400" b="1" dirty="0" smtClean="0">
                <a:solidFill>
                  <a:srgbClr val="996633"/>
                </a:solidFill>
                <a:latin typeface="Consolas" pitchFamily="49" charset="0"/>
                <a:cs typeface="Consolas" pitchFamily="49" charset="0"/>
              </a:rPr>
              <a:t>- Corporate Philanthropy</a:t>
            </a:r>
            <a:endParaRPr lang="en-US" sz="2400" b="1" dirty="0">
              <a:solidFill>
                <a:srgbClr val="996633"/>
              </a:solidFill>
              <a:latin typeface="Consolas" pitchFamily="49" charset="0"/>
              <a:cs typeface="Consolas" pitchFamily="49" charset="0"/>
            </a:endParaRPr>
          </a:p>
        </p:txBody>
      </p:sp>
      <p:sp>
        <p:nvSpPr>
          <p:cNvPr id="13" name="Title 1"/>
          <p:cNvSpPr>
            <a:spLocks noGrp="1"/>
          </p:cNvSpPr>
          <p:nvPr>
            <p:ph type="title"/>
          </p:nvPr>
        </p:nvSpPr>
        <p:spPr>
          <a:xfrm>
            <a:off x="1371600" y="145475"/>
            <a:ext cx="7391400" cy="1020762"/>
          </a:xfrm>
        </p:spPr>
        <p:txBody>
          <a:bodyPr>
            <a:normAutofit/>
          </a:bodyPr>
          <a:lstStyle/>
          <a:p>
            <a:r>
              <a:rPr lang="en-US" sz="3800" b="1" dirty="0" err="1" smtClean="0">
                <a:solidFill>
                  <a:schemeClr val="accent2"/>
                </a:solidFill>
                <a:latin typeface="+mn-lt"/>
                <a:ea typeface="+mn-ea"/>
                <a:cs typeface="+mn-cs"/>
              </a:rPr>
              <a:t>Khái</a:t>
            </a:r>
            <a:r>
              <a:rPr lang="en-US" sz="3800" b="1" dirty="0" smtClean="0">
                <a:solidFill>
                  <a:schemeClr val="accent2"/>
                </a:solidFill>
                <a:latin typeface="+mn-lt"/>
                <a:ea typeface="+mn-ea"/>
                <a:cs typeface="+mn-cs"/>
              </a:rPr>
              <a:t> </a:t>
            </a:r>
            <a:r>
              <a:rPr lang="en-US" sz="3800" b="1" err="1" smtClean="0">
                <a:solidFill>
                  <a:schemeClr val="accent2"/>
                </a:solidFill>
                <a:latin typeface="+mn-lt"/>
                <a:ea typeface="+mn-ea"/>
                <a:cs typeface="+mn-cs"/>
              </a:rPr>
              <a:t>niệm</a:t>
            </a:r>
            <a:r>
              <a:rPr lang="en-US" sz="3800" b="1" smtClean="0">
                <a:solidFill>
                  <a:schemeClr val="accent2"/>
                </a:solidFill>
                <a:latin typeface="+mn-lt"/>
                <a:ea typeface="+mn-ea"/>
                <a:cs typeface="+mn-cs"/>
              </a:rPr>
              <a:t> “Từ </a:t>
            </a:r>
            <a:r>
              <a:rPr lang="en-US" sz="3800" b="1" dirty="0" err="1" smtClean="0">
                <a:solidFill>
                  <a:schemeClr val="accent2"/>
                </a:solidFill>
                <a:latin typeface="+mn-lt"/>
                <a:ea typeface="+mn-ea"/>
                <a:cs typeface="+mn-cs"/>
              </a:rPr>
              <a:t>thiện</a:t>
            </a:r>
            <a:r>
              <a:rPr lang="en-US" sz="3800" b="1" dirty="0" smtClean="0">
                <a:solidFill>
                  <a:schemeClr val="accent2"/>
                </a:solidFill>
                <a:latin typeface="+mn-lt"/>
                <a:ea typeface="+mn-ea"/>
                <a:cs typeface="+mn-cs"/>
              </a:rPr>
              <a:t> </a:t>
            </a:r>
            <a:r>
              <a:rPr lang="en-US" sz="3800" b="1" err="1" smtClean="0">
                <a:solidFill>
                  <a:schemeClr val="accent2"/>
                </a:solidFill>
                <a:latin typeface="+mn-lt"/>
                <a:ea typeface="+mn-ea"/>
                <a:cs typeface="+mn-cs"/>
              </a:rPr>
              <a:t>doanh</a:t>
            </a:r>
            <a:r>
              <a:rPr lang="en-US" sz="3800" b="1" smtClean="0">
                <a:solidFill>
                  <a:schemeClr val="accent2"/>
                </a:solidFill>
                <a:latin typeface="+mn-lt"/>
                <a:ea typeface="+mn-ea"/>
                <a:cs typeface="+mn-cs"/>
              </a:rPr>
              <a:t> nghiệp”</a:t>
            </a:r>
            <a:endParaRPr lang="en-US" sz="3800" b="1" dirty="0">
              <a:solidFill>
                <a:schemeClr val="accent2"/>
              </a:solidFill>
              <a:latin typeface="+mn-lt"/>
              <a:ea typeface="+mn-ea"/>
              <a:cs typeface="+mn-cs"/>
            </a:endParaRPr>
          </a:p>
        </p:txBody>
      </p:sp>
      <p:grpSp>
        <p:nvGrpSpPr>
          <p:cNvPr id="14" name="Group 13"/>
          <p:cNvGrpSpPr/>
          <p:nvPr/>
        </p:nvGrpSpPr>
        <p:grpSpPr>
          <a:xfrm>
            <a:off x="264225" y="450275"/>
            <a:ext cx="1066800" cy="381000"/>
            <a:chOff x="1143000" y="838200"/>
            <a:chExt cx="1066800" cy="381000"/>
          </a:xfrm>
        </p:grpSpPr>
        <p:sp>
          <p:nvSpPr>
            <p:cNvPr id="15" name="Chevron 14"/>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6" name="Group 11"/>
            <p:cNvGrpSpPr/>
            <p:nvPr/>
          </p:nvGrpSpPr>
          <p:grpSpPr>
            <a:xfrm>
              <a:off x="1143000" y="838200"/>
              <a:ext cx="1066800" cy="381000"/>
              <a:chOff x="1143000" y="838200"/>
              <a:chExt cx="1066800" cy="381000"/>
            </a:xfrm>
          </p:grpSpPr>
          <p:sp>
            <p:nvSpPr>
              <p:cNvPr id="17" name="Pentagon 16"/>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hevron 17"/>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64225" y="402775"/>
            <a:ext cx="1066800" cy="381000"/>
            <a:chOff x="1143000" y="838200"/>
            <a:chExt cx="1066800" cy="381000"/>
          </a:xfrm>
        </p:grpSpPr>
        <p:sp>
          <p:nvSpPr>
            <p:cNvPr id="6" name="Chevron 5"/>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2" name="Group 11"/>
            <p:cNvGrpSpPr/>
            <p:nvPr/>
          </p:nvGrpSpPr>
          <p:grpSpPr>
            <a:xfrm>
              <a:off x="1143000" y="838200"/>
              <a:ext cx="1066800" cy="381000"/>
              <a:chOff x="1143000" y="838200"/>
              <a:chExt cx="1066800" cy="381000"/>
            </a:xfrm>
          </p:grpSpPr>
          <p:sp>
            <p:nvSpPr>
              <p:cNvPr id="5" name="Pentagon 4"/>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hevron 6"/>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0" name="TextBox 9"/>
          <p:cNvSpPr txBox="1"/>
          <p:nvPr/>
        </p:nvSpPr>
        <p:spPr>
          <a:xfrm>
            <a:off x="1371600" y="250375"/>
            <a:ext cx="7543800" cy="677108"/>
          </a:xfrm>
          <a:prstGeom prst="rect">
            <a:avLst/>
          </a:prstGeom>
          <a:noFill/>
        </p:spPr>
        <p:txBody>
          <a:bodyPr wrap="square" rtlCol="0">
            <a:spAutoFit/>
          </a:bodyPr>
          <a:lstStyle/>
          <a:p>
            <a:r>
              <a:rPr lang="en-US" sz="3800" b="1" smtClean="0">
                <a:solidFill>
                  <a:schemeClr val="accent2"/>
                </a:solidFill>
              </a:rPr>
              <a:t>Kinh nghiệm các nước trên thế giới </a:t>
            </a:r>
            <a:endParaRPr lang="en-US" sz="3800" b="1">
              <a:solidFill>
                <a:schemeClr val="accent2"/>
              </a:solidFill>
            </a:endParaRPr>
          </a:p>
        </p:txBody>
      </p:sp>
      <p:sp>
        <p:nvSpPr>
          <p:cNvPr id="14" name="Up-Down Arrow 13"/>
          <p:cNvSpPr/>
          <p:nvPr/>
        </p:nvSpPr>
        <p:spPr>
          <a:xfrm>
            <a:off x="1143000" y="1393375"/>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 name="TextBox 14"/>
          <p:cNvSpPr txBox="1"/>
          <p:nvPr/>
        </p:nvSpPr>
        <p:spPr>
          <a:xfrm>
            <a:off x="1371600" y="1545775"/>
            <a:ext cx="5562600" cy="830997"/>
          </a:xfrm>
          <a:prstGeom prst="rect">
            <a:avLst/>
          </a:prstGeom>
          <a:noFill/>
        </p:spPr>
        <p:txBody>
          <a:bodyPr wrap="square" rtlCol="0">
            <a:spAutoFit/>
          </a:bodyPr>
          <a:lstStyle/>
          <a:p>
            <a:pPr algn="just"/>
            <a:r>
              <a:rPr lang="en-US" sz="2400" smtClean="0"/>
              <a:t>Ảnh hưởng cũng như quyền lực của các doanh nghiệp tăng lên nhiều</a:t>
            </a:r>
            <a:endParaRPr lang="en-US" sz="2400" b="1">
              <a:solidFill>
                <a:schemeClr val="accent2"/>
              </a:solidFill>
            </a:endParaRPr>
          </a:p>
        </p:txBody>
      </p:sp>
      <p:sp>
        <p:nvSpPr>
          <p:cNvPr id="16" name="Up-Down Arrow 15"/>
          <p:cNvSpPr/>
          <p:nvPr/>
        </p:nvSpPr>
        <p:spPr>
          <a:xfrm>
            <a:off x="3082625" y="5134100"/>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Up-Down Arrow 16"/>
          <p:cNvSpPr/>
          <p:nvPr/>
        </p:nvSpPr>
        <p:spPr>
          <a:xfrm>
            <a:off x="1524000" y="2641275"/>
            <a:ext cx="152400" cy="8382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Up-Down Arrow 17"/>
          <p:cNvSpPr/>
          <p:nvPr/>
        </p:nvSpPr>
        <p:spPr>
          <a:xfrm>
            <a:off x="2133600" y="3620000"/>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TextBox 18"/>
          <p:cNvSpPr txBox="1"/>
          <p:nvPr/>
        </p:nvSpPr>
        <p:spPr>
          <a:xfrm>
            <a:off x="1752600" y="2869875"/>
            <a:ext cx="6629400" cy="461665"/>
          </a:xfrm>
          <a:prstGeom prst="rect">
            <a:avLst/>
          </a:prstGeom>
          <a:noFill/>
        </p:spPr>
        <p:txBody>
          <a:bodyPr wrap="square" rtlCol="0">
            <a:spAutoFit/>
          </a:bodyPr>
          <a:lstStyle/>
          <a:p>
            <a:r>
              <a:rPr lang="en-US" sz="2400" smtClean="0"/>
              <a:t>Kỳ vọng của xã hội cũng thay đổi</a:t>
            </a:r>
            <a:endParaRPr lang="en-US" sz="2400" b="1">
              <a:solidFill>
                <a:schemeClr val="accent2"/>
              </a:solidFill>
            </a:endParaRPr>
          </a:p>
        </p:txBody>
      </p:sp>
      <p:sp>
        <p:nvSpPr>
          <p:cNvPr id="20" name="TextBox 19"/>
          <p:cNvSpPr txBox="1"/>
          <p:nvPr/>
        </p:nvSpPr>
        <p:spPr>
          <a:xfrm>
            <a:off x="2362200" y="3772400"/>
            <a:ext cx="5867400" cy="830997"/>
          </a:xfrm>
          <a:prstGeom prst="rect">
            <a:avLst/>
          </a:prstGeom>
          <a:noFill/>
        </p:spPr>
        <p:txBody>
          <a:bodyPr wrap="square" rtlCol="0">
            <a:spAutoFit/>
          </a:bodyPr>
          <a:lstStyle/>
          <a:p>
            <a:pPr algn="just"/>
            <a:r>
              <a:rPr lang="en-US" sz="2400" smtClean="0"/>
              <a:t>Mong muốn doanh nghiệp có trách nhiệm nhiều hơn đối với xã hội và môi trường</a:t>
            </a:r>
            <a:endParaRPr lang="en-US" sz="2400" b="1">
              <a:solidFill>
                <a:schemeClr val="accent2"/>
              </a:solidFill>
            </a:endParaRPr>
          </a:p>
        </p:txBody>
      </p:sp>
      <p:sp>
        <p:nvSpPr>
          <p:cNvPr id="21" name="TextBox 20"/>
          <p:cNvSpPr txBox="1"/>
          <p:nvPr/>
        </p:nvSpPr>
        <p:spPr>
          <a:xfrm>
            <a:off x="3235025" y="5057900"/>
            <a:ext cx="5638800" cy="1200329"/>
          </a:xfrm>
          <a:prstGeom prst="rect">
            <a:avLst/>
          </a:prstGeom>
          <a:noFill/>
        </p:spPr>
        <p:txBody>
          <a:bodyPr wrap="square" rtlCol="0">
            <a:spAutoFit/>
          </a:bodyPr>
          <a:lstStyle/>
          <a:p>
            <a:r>
              <a:rPr lang="en-US" sz="2400" dirty="0" err="1" smtClean="0"/>
              <a:t>Mong</a:t>
            </a:r>
            <a:r>
              <a:rPr lang="en-US" sz="2400" dirty="0" smtClean="0"/>
              <a:t> </a:t>
            </a:r>
            <a:r>
              <a:rPr lang="en-US" sz="2400" dirty="0" err="1" smtClean="0"/>
              <a:t>muốn</a:t>
            </a:r>
            <a:r>
              <a:rPr lang="en-US" sz="2400" dirty="0" smtClean="0"/>
              <a:t> </a:t>
            </a:r>
            <a:r>
              <a:rPr lang="en-US" sz="2400" dirty="0" err="1" smtClean="0"/>
              <a:t>các</a:t>
            </a:r>
            <a:r>
              <a:rPr lang="en-US" sz="2400" dirty="0" smtClean="0"/>
              <a:t> </a:t>
            </a:r>
            <a:r>
              <a:rPr lang="en-US" sz="2400" dirty="0" err="1" smtClean="0"/>
              <a:t>doanh</a:t>
            </a:r>
            <a:r>
              <a:rPr lang="en-US" sz="2400" dirty="0" smtClean="0"/>
              <a:t> </a:t>
            </a:r>
            <a:r>
              <a:rPr lang="en-US" sz="2400" dirty="0" err="1" smtClean="0"/>
              <a:t>nghiệp</a:t>
            </a:r>
            <a:r>
              <a:rPr lang="en-US" sz="2400" dirty="0" smtClean="0"/>
              <a:t> và </a:t>
            </a:r>
            <a:r>
              <a:rPr lang="en-US" sz="2400" dirty="0" err="1" smtClean="0"/>
              <a:t>tập</a:t>
            </a:r>
            <a:r>
              <a:rPr lang="en-US" sz="2400" dirty="0" smtClean="0"/>
              <a:t> </a:t>
            </a:r>
            <a:r>
              <a:rPr lang="en-US" sz="2400" dirty="0" err="1" smtClean="0"/>
              <a:t>đoàn</a:t>
            </a:r>
            <a:r>
              <a:rPr lang="en-US" sz="2400" dirty="0" smtClean="0"/>
              <a:t> </a:t>
            </a:r>
            <a:r>
              <a:rPr lang="en-US" sz="2400" dirty="0" err="1" smtClean="0"/>
              <a:t>đứng</a:t>
            </a:r>
            <a:r>
              <a:rPr lang="en-US" sz="2400" dirty="0" smtClean="0"/>
              <a:t> </a:t>
            </a:r>
            <a:r>
              <a:rPr lang="en-US" sz="2400" dirty="0" err="1" smtClean="0"/>
              <a:t>ra</a:t>
            </a:r>
            <a:r>
              <a:rPr lang="en-US" sz="2400" dirty="0" smtClean="0"/>
              <a:t> và </a:t>
            </a:r>
            <a:r>
              <a:rPr lang="en-US" sz="2400" dirty="0" err="1" smtClean="0"/>
              <a:t>lãnh</a:t>
            </a:r>
            <a:r>
              <a:rPr lang="en-US" sz="2400" dirty="0" smtClean="0"/>
              <a:t> </a:t>
            </a:r>
            <a:r>
              <a:rPr lang="en-US" sz="2400" dirty="0" err="1" smtClean="0"/>
              <a:t>đạo</a:t>
            </a:r>
            <a:r>
              <a:rPr lang="en-US" sz="2400" dirty="0" smtClean="0"/>
              <a:t> </a:t>
            </a:r>
            <a:r>
              <a:rPr lang="en-US" sz="2400" dirty="0" err="1" smtClean="0"/>
              <a:t>để</a:t>
            </a:r>
            <a:r>
              <a:rPr lang="en-US" sz="2400" dirty="0" smtClean="0"/>
              <a:t> </a:t>
            </a:r>
            <a:r>
              <a:rPr lang="en-US" sz="2400" dirty="0" err="1" smtClean="0"/>
              <a:t>giải</a:t>
            </a:r>
            <a:r>
              <a:rPr lang="en-US" sz="2400" dirty="0" smtClean="0"/>
              <a:t> </a:t>
            </a:r>
            <a:r>
              <a:rPr lang="en-US" sz="2400" dirty="0" err="1" smtClean="0"/>
              <a:t>quyết</a:t>
            </a:r>
            <a:r>
              <a:rPr lang="en-US" sz="2400" dirty="0" smtClean="0"/>
              <a:t> những </a:t>
            </a:r>
            <a:r>
              <a:rPr lang="en-US" sz="2400" dirty="0" err="1" smtClean="0"/>
              <a:t>vấn</a:t>
            </a:r>
            <a:r>
              <a:rPr lang="en-US" sz="2400" dirty="0" smtClean="0"/>
              <a:t> </a:t>
            </a:r>
            <a:r>
              <a:rPr lang="en-US" sz="2400" dirty="0" err="1" smtClean="0"/>
              <a:t>đề</a:t>
            </a:r>
            <a:r>
              <a:rPr lang="en-US" sz="2400" dirty="0" smtClean="0"/>
              <a:t> </a:t>
            </a:r>
            <a:r>
              <a:rPr lang="en-US" sz="2400" dirty="0" err="1" smtClean="0"/>
              <a:t>xã</a:t>
            </a:r>
            <a:r>
              <a:rPr lang="en-US" sz="2400" dirty="0" smtClean="0"/>
              <a:t> </a:t>
            </a:r>
            <a:r>
              <a:rPr lang="en-US" sz="2400" dirty="0" err="1" smtClean="0"/>
              <a:t>hội</a:t>
            </a:r>
            <a:r>
              <a:rPr lang="en-US" sz="2400" dirty="0" smtClean="0"/>
              <a:t> </a:t>
            </a:r>
            <a:r>
              <a:rPr lang="en-US" sz="2400" dirty="0" err="1" smtClean="0"/>
              <a:t>đang</a:t>
            </a:r>
            <a:r>
              <a:rPr lang="en-US" sz="2400" dirty="0" smtClean="0"/>
              <a:t> </a:t>
            </a:r>
            <a:r>
              <a:rPr lang="en-US" sz="2400" dirty="0" err="1" smtClean="0"/>
              <a:t>đương</a:t>
            </a:r>
            <a:r>
              <a:rPr lang="en-US" sz="2400" dirty="0" smtClean="0"/>
              <a:t> </a:t>
            </a:r>
            <a:r>
              <a:rPr lang="en-US" sz="2400" dirty="0" err="1" smtClean="0"/>
              <a:t>đầu</a:t>
            </a:r>
            <a:r>
              <a:rPr lang="en-US" sz="2400" dirty="0" smtClean="0"/>
              <a:t> </a:t>
            </a:r>
            <a:r>
              <a:rPr lang="en-US" sz="2400" dirty="0" err="1" smtClean="0"/>
              <a:t>hiện</a:t>
            </a:r>
            <a:r>
              <a:rPr lang="en-US" sz="2400" dirty="0" smtClean="0"/>
              <a:t> nay</a:t>
            </a:r>
            <a:endParaRPr lang="en-US" sz="2400" b="1" dirty="0">
              <a:solidFill>
                <a:schemeClr val="accent2"/>
              </a:solidFill>
            </a:endParaRPr>
          </a:p>
        </p:txBody>
      </p:sp>
      <p:pic>
        <p:nvPicPr>
          <p:cNvPr id="22" name="Picture 21" descr="tải xuống1.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 y="4876800"/>
            <a:ext cx="2971801" cy="1981200"/>
          </a:xfrm>
          <a:prstGeom prst="rect">
            <a:avLst/>
          </a:prstGeom>
        </p:spPr>
      </p:pic>
    </p:spTree>
  </p:cSld>
  <p:clrMapOvr>
    <a:masterClrMapping/>
  </p:clrMapOvr>
  <p:transition spd="med">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64225" y="212775"/>
            <a:ext cx="1066800" cy="381000"/>
            <a:chOff x="1143000" y="838200"/>
            <a:chExt cx="1066800" cy="381000"/>
          </a:xfrm>
        </p:grpSpPr>
        <p:sp>
          <p:nvSpPr>
            <p:cNvPr id="6" name="Chevron 5"/>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7" name="Group 11"/>
            <p:cNvGrpSpPr/>
            <p:nvPr/>
          </p:nvGrpSpPr>
          <p:grpSpPr>
            <a:xfrm>
              <a:off x="1143000" y="838200"/>
              <a:ext cx="1066800" cy="381000"/>
              <a:chOff x="1143000" y="838200"/>
              <a:chExt cx="1066800" cy="381000"/>
            </a:xfrm>
          </p:grpSpPr>
          <p:sp>
            <p:nvSpPr>
              <p:cNvPr id="8" name="Pentagon 7"/>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evron 8"/>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0" name="TextBox 9"/>
          <p:cNvSpPr txBox="1"/>
          <p:nvPr/>
        </p:nvSpPr>
        <p:spPr>
          <a:xfrm>
            <a:off x="1371600" y="60375"/>
            <a:ext cx="7543800" cy="677108"/>
          </a:xfrm>
          <a:prstGeom prst="rect">
            <a:avLst/>
          </a:prstGeom>
          <a:noFill/>
        </p:spPr>
        <p:txBody>
          <a:bodyPr wrap="square" rtlCol="0">
            <a:spAutoFit/>
          </a:bodyPr>
          <a:lstStyle/>
          <a:p>
            <a:r>
              <a:rPr lang="en-US" sz="3800" b="1" smtClean="0">
                <a:solidFill>
                  <a:schemeClr val="accent2"/>
                </a:solidFill>
              </a:rPr>
              <a:t>Kinh nghiệm các nước trên thế giới </a:t>
            </a:r>
            <a:endParaRPr lang="en-US" sz="3800" b="1">
              <a:solidFill>
                <a:schemeClr val="accent2"/>
              </a:solidFill>
            </a:endParaRPr>
          </a:p>
        </p:txBody>
      </p:sp>
      <p:sp>
        <p:nvSpPr>
          <p:cNvPr id="23" name="Flowchart: Manual Input 22"/>
          <p:cNvSpPr/>
          <p:nvPr/>
        </p:nvSpPr>
        <p:spPr>
          <a:xfrm>
            <a:off x="853111" y="2667000"/>
            <a:ext cx="2405664" cy="3336073"/>
          </a:xfrm>
          <a:prstGeom prst="flowChartManualInput">
            <a:avLst/>
          </a:prstGeom>
          <a:gradFill flip="none"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8100000" scaled="1"/>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Flowchart: Manual Input 23"/>
          <p:cNvSpPr/>
          <p:nvPr/>
        </p:nvSpPr>
        <p:spPr>
          <a:xfrm>
            <a:off x="3382561" y="2362200"/>
            <a:ext cx="2405664" cy="3631387"/>
          </a:xfrm>
          <a:prstGeom prst="flowChartManualInpu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8100000" scaled="1"/>
            <a:tileRec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5" name="Flowchart: Manual Input 24"/>
          <p:cNvSpPr/>
          <p:nvPr/>
        </p:nvSpPr>
        <p:spPr>
          <a:xfrm>
            <a:off x="5900136" y="2057400"/>
            <a:ext cx="2405664" cy="3886200"/>
          </a:xfrm>
          <a:prstGeom prst="flowChartManualInput">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8100000" scaled="1"/>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27" name="Picture 26" descr="Chế sản phẩm từ gỗ công ty Thế Vũ, Phước An, Bình Định.jpg"/>
          <p:cNvPicPr>
            <a:picLocks noChangeAspect="1"/>
          </p:cNvPicPr>
          <p:nvPr/>
        </p:nvPicPr>
        <p:blipFill>
          <a:blip r:embed="rId2" cstate="print">
            <a:lum bright="4000" contrast="-21000"/>
          </a:blip>
          <a:stretch>
            <a:fillRect/>
          </a:stretch>
        </p:blipFill>
        <p:spPr>
          <a:xfrm>
            <a:off x="5891150" y="4407726"/>
            <a:ext cx="2404872" cy="1570881"/>
          </a:xfrm>
          <a:prstGeom prst="rect">
            <a:avLst/>
          </a:prstGeom>
          <a:ln>
            <a:noFill/>
          </a:ln>
        </p:spPr>
      </p:pic>
      <p:sp>
        <p:nvSpPr>
          <p:cNvPr id="28" name="Rectangle 27"/>
          <p:cNvSpPr/>
          <p:nvPr/>
        </p:nvSpPr>
        <p:spPr>
          <a:xfrm rot="20695679">
            <a:off x="693047" y="2419802"/>
            <a:ext cx="3085377" cy="422095"/>
          </a:xfrm>
          <a:prstGeom prst="rect">
            <a:avLst/>
          </a:prstGeom>
          <a:solidFill>
            <a:schemeClr val="accent3">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rot="20619720">
            <a:off x="3312822" y="2119629"/>
            <a:ext cx="3085377" cy="438081"/>
          </a:xfrm>
          <a:prstGeom prst="rect">
            <a:avLst/>
          </a:prstGeom>
          <a:solidFill>
            <a:schemeClr val="accent3">
              <a:lumMod val="7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3" name="Right Arrow 32"/>
          <p:cNvSpPr/>
          <p:nvPr/>
        </p:nvSpPr>
        <p:spPr>
          <a:xfrm rot="20594309">
            <a:off x="5878044" y="1633974"/>
            <a:ext cx="2915957" cy="787449"/>
          </a:xfrm>
          <a:prstGeom prst="rightArrow">
            <a:avLst/>
          </a:prstGeom>
          <a:solidFill>
            <a:schemeClr val="accent3">
              <a:lumMod val="7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pic>
        <p:nvPicPr>
          <p:cNvPr id="21" name="Picture 20" descr="images7.jpg"/>
          <p:cNvPicPr>
            <a:picLocks noChangeAspect="1"/>
          </p:cNvPicPr>
          <p:nvPr/>
        </p:nvPicPr>
        <p:blipFill>
          <a:blip r:embed="rId3" cstate="print">
            <a:lum bright="18000" contrast="-29000"/>
          </a:blip>
          <a:stretch>
            <a:fillRect/>
          </a:stretch>
        </p:blipFill>
        <p:spPr>
          <a:xfrm>
            <a:off x="3383475" y="4419600"/>
            <a:ext cx="2404872" cy="1579247"/>
          </a:xfrm>
          <a:prstGeom prst="rect">
            <a:avLst/>
          </a:prstGeom>
        </p:spPr>
      </p:pic>
      <p:pic>
        <p:nvPicPr>
          <p:cNvPr id="17" name="Picture 16" descr="images3.jpg"/>
          <p:cNvPicPr>
            <a:picLocks noChangeAspect="1"/>
          </p:cNvPicPr>
          <p:nvPr/>
        </p:nvPicPr>
        <p:blipFill>
          <a:blip r:embed="rId4" cstate="print"/>
          <a:stretch>
            <a:fillRect/>
          </a:stretch>
        </p:blipFill>
        <p:spPr>
          <a:xfrm>
            <a:off x="838200" y="4419601"/>
            <a:ext cx="2404872" cy="1560446"/>
          </a:xfrm>
          <a:prstGeom prst="rect">
            <a:avLst/>
          </a:prstGeom>
        </p:spPr>
      </p:pic>
      <p:sp>
        <p:nvSpPr>
          <p:cNvPr id="34" name="TextBox 33"/>
          <p:cNvSpPr txBox="1"/>
          <p:nvPr/>
        </p:nvSpPr>
        <p:spPr>
          <a:xfrm>
            <a:off x="914400" y="3276600"/>
            <a:ext cx="2286000" cy="892552"/>
          </a:xfrm>
          <a:prstGeom prst="rect">
            <a:avLst/>
          </a:prstGeom>
          <a:noFill/>
        </p:spPr>
        <p:txBody>
          <a:bodyPr wrap="square" rtlCol="0">
            <a:spAutoFit/>
          </a:bodyPr>
          <a:lstStyle/>
          <a:p>
            <a:pPr algn="ctr"/>
            <a:r>
              <a:rPr lang="en-US" sz="2600" smtClean="0"/>
              <a:t>Doanh nghiệp hỗ trợ</a:t>
            </a:r>
            <a:endParaRPr lang="en-US" sz="2600"/>
          </a:p>
        </p:txBody>
      </p:sp>
      <p:sp>
        <p:nvSpPr>
          <p:cNvPr id="35" name="TextBox 34"/>
          <p:cNvSpPr txBox="1"/>
          <p:nvPr/>
        </p:nvSpPr>
        <p:spPr>
          <a:xfrm>
            <a:off x="3429000" y="3276600"/>
            <a:ext cx="2286000" cy="892552"/>
          </a:xfrm>
          <a:prstGeom prst="rect">
            <a:avLst/>
          </a:prstGeom>
          <a:noFill/>
        </p:spPr>
        <p:txBody>
          <a:bodyPr wrap="square" rtlCol="0">
            <a:spAutoFit/>
          </a:bodyPr>
          <a:lstStyle/>
          <a:p>
            <a:pPr algn="ctr"/>
            <a:r>
              <a:rPr lang="en-US" sz="2600" smtClean="0"/>
              <a:t>Doanh nghiệp cho đi</a:t>
            </a:r>
            <a:endParaRPr lang="en-US" sz="2600"/>
          </a:p>
        </p:txBody>
      </p:sp>
      <p:sp>
        <p:nvSpPr>
          <p:cNvPr id="36" name="TextBox 35"/>
          <p:cNvSpPr txBox="1"/>
          <p:nvPr/>
        </p:nvSpPr>
        <p:spPr>
          <a:xfrm>
            <a:off x="5943600" y="3276600"/>
            <a:ext cx="2286000" cy="892552"/>
          </a:xfrm>
          <a:prstGeom prst="rect">
            <a:avLst/>
          </a:prstGeom>
          <a:noFill/>
        </p:spPr>
        <p:txBody>
          <a:bodyPr wrap="square" rtlCol="0">
            <a:spAutoFit/>
          </a:bodyPr>
          <a:lstStyle/>
          <a:p>
            <a:pPr algn="ctr"/>
            <a:r>
              <a:rPr lang="en-US" sz="2600" smtClean="0"/>
              <a:t>Cách thức </a:t>
            </a:r>
          </a:p>
          <a:p>
            <a:pPr algn="ctr"/>
            <a:r>
              <a:rPr lang="en-US" sz="2600" smtClean="0"/>
              <a:t>hoạt động</a:t>
            </a:r>
            <a:endParaRPr lang="en-US" sz="2600"/>
          </a:p>
        </p:txBody>
      </p:sp>
      <p:sp>
        <p:nvSpPr>
          <p:cNvPr id="38" name="TextBox 37"/>
          <p:cNvSpPr txBox="1"/>
          <p:nvPr/>
        </p:nvSpPr>
        <p:spPr>
          <a:xfrm>
            <a:off x="2057400" y="1066800"/>
            <a:ext cx="5257800" cy="52322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sz="2800" smtClean="0"/>
              <a:t>Định nghĩa về trách nhiệm xã hội</a:t>
            </a:r>
            <a:endParaRPr lang="en-US" sz="2800"/>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667000"/>
            <a:ext cx="9144000" cy="1219200"/>
          </a:xfrm>
          <a:prstGeom prst="rect">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8" name="Picture 7" descr="Khu vực sản xuất của Công ty Green River,Bình Dương .jpg"/>
          <p:cNvPicPr>
            <a:picLocks noChangeAspect="1"/>
          </p:cNvPicPr>
          <p:nvPr/>
        </p:nvPicPr>
        <p:blipFill>
          <a:blip r:embed="rId2" cstate="print"/>
          <a:stretch>
            <a:fillRect/>
          </a:stretch>
        </p:blipFill>
        <p:spPr>
          <a:xfrm>
            <a:off x="914400" y="914400"/>
            <a:ext cx="2545800" cy="23773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3886200" y="2667000"/>
            <a:ext cx="5105400" cy="1200329"/>
          </a:xfrm>
          <a:prstGeom prst="rect">
            <a:avLst/>
          </a:prstGeom>
          <a:noFill/>
        </p:spPr>
        <p:txBody>
          <a:bodyPr wrap="square" rtlCol="0">
            <a:spAutoFit/>
          </a:bodyPr>
          <a:lstStyle/>
          <a:p>
            <a:pPr algn="just"/>
            <a:r>
              <a:rPr lang="en-US" sz="2400" smtClean="0">
                <a:solidFill>
                  <a:schemeClr val="bg1"/>
                </a:solidFill>
              </a:rPr>
              <a:t>Năm 2010 Công ty truyền thông Edelman thực hiện một khảo sát với người tiêu dùng tại 28 quốc gia</a:t>
            </a:r>
            <a:endParaRPr lang="en-US" sz="2400">
              <a:solidFill>
                <a:schemeClr val="bg1"/>
              </a:solidFill>
            </a:endParaRPr>
          </a:p>
        </p:txBody>
      </p:sp>
      <p:sp>
        <p:nvSpPr>
          <p:cNvPr id="12" name="Rounded Rectangle 11"/>
          <p:cNvSpPr/>
          <p:nvPr/>
        </p:nvSpPr>
        <p:spPr>
          <a:xfrm>
            <a:off x="293925" y="4172200"/>
            <a:ext cx="2895600" cy="2057400"/>
          </a:xfrm>
          <a:prstGeom prst="roundRect">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3925" y="4248400"/>
            <a:ext cx="2895600" cy="1477328"/>
          </a:xfrm>
          <a:prstGeom prst="rect">
            <a:avLst/>
          </a:prstGeom>
          <a:noFill/>
          <a:ln w="28575">
            <a:noFill/>
          </a:ln>
        </p:spPr>
        <p:txBody>
          <a:bodyPr wrap="square" rtlCol="0">
            <a:spAutoFit/>
          </a:bodyPr>
          <a:lstStyle/>
          <a:p>
            <a:pPr algn="just"/>
            <a:r>
              <a:rPr lang="en-US" smtClean="0"/>
              <a:t>69 % người tiêu dùng tin rằng các công ty có một ví trí rất quyền lực để tác động tích cực lên những vấn đề xã hội. Con số này ở Mỹ là 80%</a:t>
            </a:r>
            <a:endParaRPr lang="en-US"/>
          </a:p>
        </p:txBody>
      </p:sp>
      <p:grpSp>
        <p:nvGrpSpPr>
          <p:cNvPr id="16" name="Group 15"/>
          <p:cNvGrpSpPr/>
          <p:nvPr/>
        </p:nvGrpSpPr>
        <p:grpSpPr>
          <a:xfrm>
            <a:off x="330525" y="209800"/>
            <a:ext cx="1066800" cy="381000"/>
            <a:chOff x="1143000" y="838200"/>
            <a:chExt cx="1066800" cy="381000"/>
          </a:xfrm>
        </p:grpSpPr>
        <p:sp>
          <p:nvSpPr>
            <p:cNvPr id="17" name="Chevron 16"/>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8" name="Group 11"/>
            <p:cNvGrpSpPr/>
            <p:nvPr/>
          </p:nvGrpSpPr>
          <p:grpSpPr>
            <a:xfrm>
              <a:off x="1143000" y="838200"/>
              <a:ext cx="1066800" cy="381000"/>
              <a:chOff x="1143000" y="838200"/>
              <a:chExt cx="1066800" cy="381000"/>
            </a:xfrm>
          </p:grpSpPr>
          <p:sp>
            <p:nvSpPr>
              <p:cNvPr id="19" name="Pentagon 18"/>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hevron 19"/>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21" name="TextBox 20"/>
          <p:cNvSpPr txBox="1"/>
          <p:nvPr/>
        </p:nvSpPr>
        <p:spPr>
          <a:xfrm>
            <a:off x="1437900" y="57400"/>
            <a:ext cx="7543800" cy="677108"/>
          </a:xfrm>
          <a:prstGeom prst="rect">
            <a:avLst/>
          </a:prstGeom>
          <a:noFill/>
        </p:spPr>
        <p:txBody>
          <a:bodyPr wrap="square" rtlCol="0">
            <a:spAutoFit/>
          </a:bodyPr>
          <a:lstStyle/>
          <a:p>
            <a:r>
              <a:rPr lang="en-US" sz="3800" b="1" smtClean="0">
                <a:solidFill>
                  <a:schemeClr val="accent2"/>
                </a:solidFill>
              </a:rPr>
              <a:t>Kinh nghiệm các nước trên thế giới </a:t>
            </a:r>
            <a:endParaRPr lang="en-US" sz="3800" b="1">
              <a:solidFill>
                <a:schemeClr val="accent2"/>
              </a:solidFill>
            </a:endParaRPr>
          </a:p>
        </p:txBody>
      </p:sp>
      <p:pic>
        <p:nvPicPr>
          <p:cNvPr id="22" name="Picture 21" descr="Nguoitieudung_1389800835.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553200" y="3962400"/>
            <a:ext cx="2590800" cy="2895600"/>
          </a:xfrm>
          <a:prstGeom prst="rect">
            <a:avLst/>
          </a:prstGeom>
        </p:spPr>
      </p:pic>
      <p:sp>
        <p:nvSpPr>
          <p:cNvPr id="14" name="Rounded Rectangle 13"/>
          <p:cNvSpPr/>
          <p:nvPr/>
        </p:nvSpPr>
        <p:spPr>
          <a:xfrm>
            <a:off x="3516100" y="4172200"/>
            <a:ext cx="2895600" cy="2083810"/>
          </a:xfrm>
          <a:prstGeom prst="roundRect">
            <a:avLst/>
          </a:prstGeom>
          <a:solidFill>
            <a:schemeClr val="bg2"/>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516100" y="4248400"/>
            <a:ext cx="2895600" cy="2057400"/>
          </a:xfrm>
          <a:prstGeom prst="rect">
            <a:avLst/>
          </a:prstGeom>
          <a:noFill/>
          <a:ln w="28575">
            <a:noFill/>
          </a:ln>
        </p:spPr>
        <p:txBody>
          <a:bodyPr wrap="square" rtlCol="0">
            <a:spAutoFit/>
          </a:bodyPr>
          <a:lstStyle/>
          <a:p>
            <a:pPr algn="just"/>
            <a:r>
              <a:rPr lang="vi-VN" smtClean="0">
                <a:latin typeface="Calibri" pitchFamily="34" charset="0"/>
                <a:cs typeface="Calibri" pitchFamily="34" charset="0"/>
              </a:rPr>
              <a:t>64% người trả lời tin rằng việc cho tiền của các doanh nghiệp bây giờ là chưa đủ; họ cần lồng ghép những việc chính nghĩa vào việc kinh doanh hàng ngày của doanh nghiệp.</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67200" y="2286000"/>
            <a:ext cx="1905000" cy="1905000"/>
          </a:xfrm>
          <a:prstGeom prst="rect">
            <a:avLst/>
          </a:prstGeom>
        </p:spPr>
      </p:pic>
      <p:graphicFrame>
        <p:nvGraphicFramePr>
          <p:cNvPr id="6" name="Table 5"/>
          <p:cNvGraphicFramePr>
            <a:graphicFrameLocks noGrp="1"/>
          </p:cNvGraphicFramePr>
          <p:nvPr/>
        </p:nvGraphicFramePr>
        <p:xfrm>
          <a:off x="93022" y="1718950"/>
          <a:ext cx="5557558" cy="457200"/>
        </p:xfrm>
        <a:graphic>
          <a:graphicData uri="http://schemas.openxmlformats.org/drawingml/2006/table">
            <a:tbl>
              <a:tblPr firstRow="1" bandRow="1">
                <a:tableStyleId>{5C22544A-7EE6-4342-B048-85BDC9FD1C3A}</a:tableStyleId>
              </a:tblPr>
              <a:tblGrid>
                <a:gridCol w="2139142"/>
                <a:gridCol w="2878667"/>
                <a:gridCol w="539749"/>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Đảm bảo trách nhiệm </a:t>
                      </a:r>
                    </a:p>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trong chuỗi cũng ứng </a:t>
                      </a:r>
                      <a:endParaRPr lang="en-US" sz="1200" b="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rgbClr val="602612"/>
                          </a:solidFill>
                          <a:effectLst/>
                          <a:uLnTx/>
                          <a:uFillTx/>
                          <a:latin typeface="+mn-lt"/>
                          <a:ea typeface="Calibri"/>
                          <a:cs typeface="+mn-cs"/>
                        </a:rPr>
                        <a:t>73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nvGraphicFramePr>
        <p:xfrm>
          <a:off x="93025" y="2257300"/>
          <a:ext cx="5183703" cy="457200"/>
        </p:xfrm>
        <a:graphic>
          <a:graphicData uri="http://schemas.openxmlformats.org/drawingml/2006/table">
            <a:tbl>
              <a:tblPr firstRow="1" bandRow="1">
                <a:tableStyleId>{5C22544A-7EE6-4342-B048-85BDC9FD1C3A}</a:tableStyleId>
              </a:tblPr>
              <a:tblGrid>
                <a:gridCol w="2125119"/>
                <a:gridCol w="2592620"/>
                <a:gridCol w="465964"/>
              </a:tblGrid>
              <a:tr h="36417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Đối xử công bằng với người </a:t>
                      </a:r>
                    </a:p>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lao động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rgbClr val="602612"/>
                          </a:solidFill>
                          <a:effectLst/>
                          <a:uLnTx/>
                          <a:uFillTx/>
                          <a:latin typeface="+mn-lt"/>
                          <a:ea typeface="Calibri"/>
                          <a:cs typeface="+mn-cs"/>
                        </a:rPr>
                        <a:t>71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9" name="Table 8"/>
          <p:cNvGraphicFramePr>
            <a:graphicFrameLocks noGrp="1"/>
          </p:cNvGraphicFramePr>
          <p:nvPr/>
        </p:nvGraphicFramePr>
        <p:xfrm>
          <a:off x="93024" y="2795650"/>
          <a:ext cx="4388095" cy="457200"/>
        </p:xfrm>
        <a:graphic>
          <a:graphicData uri="http://schemas.openxmlformats.org/drawingml/2006/table">
            <a:tbl>
              <a:tblPr firstRow="1" bandRow="1">
                <a:tableStyleId>{5C22544A-7EE6-4342-B048-85BDC9FD1C3A}</a:tableStyleId>
              </a:tblPr>
              <a:tblGrid>
                <a:gridCol w="2139136"/>
                <a:gridCol w="1709209"/>
                <a:gridCol w="539750"/>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Áp dụng các tiêu chuẩn kỹ thuật cao trên quy mô toàn cầu</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l"/>
                      <a:r>
                        <a:rPr lang="en-US" sz="1600" b="0" kern="1200" smtClean="0">
                          <a:solidFill>
                            <a:srgbClr val="602612"/>
                          </a:solidFill>
                          <a:latin typeface="+mn-lt"/>
                          <a:ea typeface="Calibri"/>
                          <a:cs typeface="+mn-cs"/>
                        </a:rPr>
                        <a:t>61</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nvGraphicFramePr>
        <p:xfrm>
          <a:off x="0" y="3886200"/>
          <a:ext cx="5037668" cy="457200"/>
        </p:xfrm>
        <a:graphic>
          <a:graphicData uri="http://schemas.openxmlformats.org/drawingml/2006/table">
            <a:tbl>
              <a:tblPr firstRow="1" bandRow="1">
                <a:tableStyleId>{5C22544A-7EE6-4342-B048-85BDC9FD1C3A}</a:tableStyleId>
              </a:tblPr>
              <a:tblGrid>
                <a:gridCol w="2248959"/>
                <a:gridCol w="2159000"/>
                <a:gridCol w="629709"/>
              </a:tblGrid>
              <a:tr h="4572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Cung cấp hàng hóa và dịch vụ chất lượng với giá thấp nhất </a:t>
                      </a:r>
                      <a:endParaRPr lang="en-US" sz="1200" b="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rgbClr val="602612"/>
                          </a:solidFill>
                          <a:effectLst/>
                          <a:uLnTx/>
                          <a:uFillTx/>
                          <a:latin typeface="+mn-lt"/>
                          <a:ea typeface="Calibri"/>
                          <a:cs typeface="+mn-cs"/>
                        </a:rPr>
                        <a:t>66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1" name="Table 10"/>
          <p:cNvGraphicFramePr>
            <a:graphicFrameLocks noGrp="1"/>
          </p:cNvGraphicFramePr>
          <p:nvPr/>
        </p:nvGraphicFramePr>
        <p:xfrm>
          <a:off x="-11875" y="3340925"/>
          <a:ext cx="4857754" cy="457200"/>
        </p:xfrm>
        <a:graphic>
          <a:graphicData uri="http://schemas.openxmlformats.org/drawingml/2006/table">
            <a:tbl>
              <a:tblPr firstRow="1" bandRow="1">
                <a:tableStyleId>{5C22544A-7EE6-4342-B048-85BDC9FD1C3A}</a:tableStyleId>
              </a:tblPr>
              <a:tblGrid>
                <a:gridCol w="2248960"/>
                <a:gridCol w="1979085"/>
                <a:gridCol w="629709"/>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Cung cấp tài chính ổn định </a:t>
                      </a:r>
                    </a:p>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lâu dài cho người lao động </a:t>
                      </a:r>
                      <a:endParaRPr lang="en-US" sz="1200" b="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rgbClr val="602612"/>
                          </a:solidFill>
                          <a:effectLst/>
                          <a:uLnTx/>
                          <a:uFillTx/>
                          <a:latin typeface="+mn-lt"/>
                          <a:ea typeface="Calibri"/>
                          <a:cs typeface="+mn-cs"/>
                        </a:rPr>
                        <a:t>64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1" y="1258775"/>
          <a:ext cx="6179088" cy="370840"/>
        </p:xfrm>
        <a:graphic>
          <a:graphicData uri="http://schemas.openxmlformats.org/drawingml/2006/table">
            <a:tbl>
              <a:tblPr firstRow="1" bandRow="1">
                <a:tableStyleId>{5C22544A-7EE6-4342-B048-85BDC9FD1C3A}</a:tableStyleId>
              </a:tblPr>
              <a:tblGrid>
                <a:gridCol w="2220921"/>
                <a:gridCol w="3185781"/>
                <a:gridCol w="772386"/>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Không gây hại môi trường</a:t>
                      </a:r>
                      <a:endParaRPr lang="en-US" sz="1200" b="0">
                        <a:latin typeface="+mj-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800" b="1" kern="1200">
                        <a:solidFill>
                          <a:schemeClr val="lt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rgbClr val="602612"/>
                          </a:solidFill>
                          <a:effectLst/>
                          <a:uLnTx/>
                          <a:uFillTx/>
                          <a:latin typeface="+mn-lt"/>
                          <a:ea typeface="Calibri"/>
                          <a:cs typeface="+mn-cs"/>
                        </a:rPr>
                        <a:t>75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8" name="Table 17"/>
          <p:cNvGraphicFramePr>
            <a:graphicFrameLocks noGrp="1"/>
          </p:cNvGraphicFramePr>
          <p:nvPr/>
        </p:nvGraphicFramePr>
        <p:xfrm>
          <a:off x="140525" y="735275"/>
          <a:ext cx="6477000" cy="457200"/>
        </p:xfrm>
        <a:graphic>
          <a:graphicData uri="http://schemas.openxmlformats.org/drawingml/2006/table">
            <a:tbl>
              <a:tblPr firstRow="1" bandRow="1">
                <a:tableStyleId>{5C22544A-7EE6-4342-B048-85BDC9FD1C3A}</a:tableStyleId>
              </a:tblPr>
              <a:tblGrid>
                <a:gridCol w="2069042"/>
                <a:gridCol w="3688292"/>
                <a:gridCol w="719666"/>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Đảm bảo sản phầm an toàn </a:t>
                      </a:r>
                    </a:p>
                    <a:p>
                      <a:pPr marL="0" marR="0" indent="0" algn="r" defTabSz="914400" rtl="0" eaLnBrk="1" fontAlgn="auto" latinLnBrk="0" hangingPunct="1">
                        <a:lnSpc>
                          <a:spcPct val="100000"/>
                        </a:lnSpc>
                        <a:spcBef>
                          <a:spcPts val="0"/>
                        </a:spcBef>
                        <a:spcAft>
                          <a:spcPts val="0"/>
                        </a:spcAft>
                        <a:buClrTx/>
                        <a:buSzTx/>
                        <a:buFontTx/>
                        <a:buNone/>
                        <a:tabLst/>
                        <a:defRPr/>
                      </a:pPr>
                      <a:r>
                        <a:rPr lang="en-US" sz="1200" b="0" smtClean="0">
                          <a:solidFill>
                            <a:srgbClr val="602612"/>
                          </a:solidFill>
                          <a:latin typeface="+mn-lt"/>
                          <a:ea typeface="Calibri"/>
                        </a:rPr>
                        <a:t>và  lành mạnh </a:t>
                      </a:r>
                      <a:endParaRPr lang="en-US" sz="1200" b="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rgbClr val="602612"/>
                          </a:solidFill>
                          <a:effectLst/>
                          <a:uLnTx/>
                          <a:uFillTx/>
                          <a:latin typeface="+mn-lt"/>
                          <a:ea typeface="Calibri"/>
                          <a:cs typeface="+mn-cs"/>
                        </a:rPr>
                        <a:t>79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23" name="Table 22"/>
          <p:cNvGraphicFramePr>
            <a:graphicFrameLocks noGrp="1"/>
          </p:cNvGraphicFramePr>
          <p:nvPr/>
        </p:nvGraphicFramePr>
        <p:xfrm>
          <a:off x="5281550" y="2062350"/>
          <a:ext cx="3886200" cy="457200"/>
        </p:xfrm>
        <a:graphic>
          <a:graphicData uri="http://schemas.openxmlformats.org/drawingml/2006/table">
            <a:tbl>
              <a:tblPr firstRow="1" bandRow="1">
                <a:tableStyleId>{5C22544A-7EE6-4342-B048-85BDC9FD1C3A}</a:tableStyleId>
              </a:tblPr>
              <a:tblGrid>
                <a:gridCol w="533400"/>
                <a:gridCol w="1524000"/>
                <a:gridCol w="1828800"/>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40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algn="l"/>
                      <a:r>
                        <a:rPr lang="en-US" sz="1200" b="0" kern="1200" smtClean="0">
                          <a:solidFill>
                            <a:srgbClr val="602612"/>
                          </a:solidFill>
                          <a:latin typeface="+mn-lt"/>
                          <a:ea typeface="Calibri"/>
                          <a:cs typeface="+mn-cs"/>
                        </a:rPr>
                        <a:t>Giúp giảm khoảng cách giàu nghèo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nvGraphicFramePr>
        <p:xfrm>
          <a:off x="5562600" y="2595750"/>
          <a:ext cx="3581401" cy="457200"/>
        </p:xfrm>
        <a:graphic>
          <a:graphicData uri="http://schemas.openxmlformats.org/drawingml/2006/table">
            <a:tbl>
              <a:tblPr firstRow="1" bandRow="1">
                <a:tableStyleId>{5C22544A-7EE6-4342-B048-85BDC9FD1C3A}</a:tableStyleId>
              </a:tblPr>
              <a:tblGrid>
                <a:gridCol w="457200"/>
                <a:gridCol w="1333500"/>
                <a:gridCol w="1790701"/>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36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Giải quyết các vấn đề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xã hội</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29" name="Table 28"/>
          <p:cNvGraphicFramePr>
            <a:graphicFrameLocks noGrp="1"/>
          </p:cNvGraphicFramePr>
          <p:nvPr/>
        </p:nvGraphicFramePr>
        <p:xfrm>
          <a:off x="5843650" y="3147950"/>
          <a:ext cx="3276600" cy="457200"/>
        </p:xfrm>
        <a:graphic>
          <a:graphicData uri="http://schemas.openxmlformats.org/drawingml/2006/table">
            <a:tbl>
              <a:tblPr firstRow="1" bandRow="1">
                <a:tableStyleId>{5C22544A-7EE6-4342-B048-85BDC9FD1C3A}</a:tableStyleId>
              </a:tblPr>
              <a:tblGrid>
                <a:gridCol w="457200"/>
                <a:gridCol w="1066800"/>
                <a:gridCol w="1752600"/>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31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Hỗ trợ các chính sách tiến bộ của chính phủ</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30" name="Table 29"/>
          <p:cNvGraphicFramePr>
            <a:graphicFrameLocks noGrp="1"/>
          </p:cNvGraphicFramePr>
          <p:nvPr/>
        </p:nvGraphicFramePr>
        <p:xfrm>
          <a:off x="5222175" y="3710050"/>
          <a:ext cx="3886201" cy="457200"/>
        </p:xfrm>
        <a:graphic>
          <a:graphicData uri="http://schemas.openxmlformats.org/drawingml/2006/table">
            <a:tbl>
              <a:tblPr firstRow="1" bandRow="1">
                <a:tableStyleId>{5C22544A-7EE6-4342-B048-85BDC9FD1C3A}</a:tableStyleId>
              </a:tblPr>
              <a:tblGrid>
                <a:gridCol w="477253"/>
                <a:gridCol w="1690051"/>
                <a:gridCol w="1718897"/>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42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kumimoji="0" lang="en-US" sz="1800" b="0" i="0" u="none" strike="noStrike" kern="1200" cap="none" spc="0" normalizeH="0" baseline="0" noProof="0" smtClean="0">
                        <a:ln>
                          <a:noFill/>
                        </a:ln>
                        <a:solidFill>
                          <a:srgbClr val="602612"/>
                        </a:solidFill>
                        <a:effectLst/>
                        <a:uLnTx/>
                        <a:uFillTx/>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Giảm vi phạm về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quyền con người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31" name="Table 30"/>
          <p:cNvGraphicFramePr>
            <a:graphicFrameLocks noGrp="1"/>
          </p:cNvGraphicFramePr>
          <p:nvPr/>
        </p:nvGraphicFramePr>
        <p:xfrm>
          <a:off x="4648199" y="4267200"/>
          <a:ext cx="4495801" cy="457200"/>
        </p:xfrm>
        <a:graphic>
          <a:graphicData uri="http://schemas.openxmlformats.org/drawingml/2006/table">
            <a:tbl>
              <a:tblPr firstRow="1" bandRow="1">
                <a:tableStyleId>{5C22544A-7EE6-4342-B048-85BDC9FD1C3A}</a:tableStyleId>
              </a:tblPr>
              <a:tblGrid>
                <a:gridCol w="552116"/>
                <a:gridCol w="2191085"/>
                <a:gridCol w="1752600"/>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48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smtClean="0">
                          <a:solidFill>
                            <a:srgbClr val="602612"/>
                          </a:solidFill>
                          <a:latin typeface="+mn-lt"/>
                          <a:ea typeface="Calibri"/>
                          <a:cs typeface="+mn-cs"/>
                        </a:rPr>
                        <a:t>Tăng cường sự bền vững về kinh tế toàn cầu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32" name="Table 31"/>
          <p:cNvGraphicFramePr>
            <a:graphicFrameLocks noGrp="1"/>
          </p:cNvGraphicFramePr>
          <p:nvPr/>
        </p:nvGraphicFramePr>
        <p:xfrm>
          <a:off x="4419600" y="4800600"/>
          <a:ext cx="4724401" cy="457200"/>
        </p:xfrm>
        <a:graphic>
          <a:graphicData uri="http://schemas.openxmlformats.org/drawingml/2006/table">
            <a:tbl>
              <a:tblPr firstRow="1" bandRow="1">
                <a:tableStyleId>{5C22544A-7EE6-4342-B048-85BDC9FD1C3A}</a:tableStyleId>
              </a:tblPr>
              <a:tblGrid>
                <a:gridCol w="580190"/>
                <a:gridCol w="2391610"/>
                <a:gridCol w="1752601"/>
              </a:tblGrid>
              <a:tr h="370840">
                <a:tc>
                  <a:txBody>
                    <a:bodyPr/>
                    <a:lstStyle/>
                    <a:p>
                      <a:pPr marL="0" algn="l" defTabSz="914400" rtl="0" eaLnBrk="1" latinLnBrk="0" hangingPunct="1"/>
                      <a:r>
                        <a:rPr kumimoji="0" lang="en-US" sz="1800" b="1" i="0" u="none" strike="noStrike" kern="1200" cap="none" spc="0" normalizeH="0" baseline="0" noProof="0" dirty="0" smtClean="0">
                          <a:ln>
                            <a:noFill/>
                          </a:ln>
                          <a:solidFill>
                            <a:schemeClr val="accent1">
                              <a:lumMod val="75000"/>
                            </a:schemeClr>
                          </a:solidFill>
                          <a:effectLst/>
                          <a:uLnTx/>
                          <a:uFillTx/>
                          <a:latin typeface="+mn-lt"/>
                          <a:ea typeface="Calibri"/>
                          <a:cs typeface="+mn-cs"/>
                        </a:rPr>
                        <a:t>49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rgbClr val="602612"/>
                          </a:solidFill>
                          <a:latin typeface="+mn-lt"/>
                          <a:ea typeface="Calibri"/>
                          <a:cs typeface="+mn-cs"/>
                        </a:rPr>
                        <a:t>Hỗ</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trợ</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các</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dự</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án</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từ</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thiện</a:t>
                      </a:r>
                      <a:r>
                        <a:rPr lang="en-US" sz="1200" b="0" kern="1200" dirty="0" smtClean="0">
                          <a:solidFill>
                            <a:srgbClr val="602612"/>
                          </a:solidFill>
                          <a:latin typeface="+mn-lt"/>
                          <a:ea typeface="Calibri"/>
                          <a:cs typeface="+mn-cs"/>
                        </a:rPr>
                        <a:t> và </a:t>
                      </a:r>
                      <a:r>
                        <a:rPr lang="en-US" sz="1200" b="0" kern="1200" dirty="0" err="1" smtClean="0">
                          <a:solidFill>
                            <a:srgbClr val="602612"/>
                          </a:solidFill>
                          <a:latin typeface="+mn-lt"/>
                          <a:ea typeface="Calibri"/>
                          <a:cs typeface="+mn-cs"/>
                        </a:rPr>
                        <a:t>cộng</a:t>
                      </a:r>
                      <a:r>
                        <a:rPr lang="en-US" sz="1200" b="0" kern="1200" dirty="0" smtClean="0">
                          <a:solidFill>
                            <a:srgbClr val="602612"/>
                          </a:solidFill>
                          <a:latin typeface="+mn-lt"/>
                          <a:ea typeface="Calibri"/>
                          <a:cs typeface="+mn-cs"/>
                        </a:rPr>
                        <a:t> </a:t>
                      </a:r>
                      <a:r>
                        <a:rPr lang="en-US" sz="1200" b="0" kern="1200" dirty="0" err="1" smtClean="0">
                          <a:solidFill>
                            <a:srgbClr val="602612"/>
                          </a:solidFill>
                          <a:latin typeface="+mn-lt"/>
                          <a:ea typeface="Calibri"/>
                          <a:cs typeface="+mn-cs"/>
                        </a:rPr>
                        <a:t>đồng</a:t>
                      </a:r>
                      <a:r>
                        <a:rPr lang="en-US" sz="1200" b="0" kern="1200" dirty="0" smtClean="0">
                          <a:solidFill>
                            <a:srgbClr val="602612"/>
                          </a:solidFill>
                          <a:latin typeface="+mn-lt"/>
                          <a:ea typeface="Calibri"/>
                          <a:cs typeface="+mn-cs"/>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33" name="Table 32"/>
          <p:cNvGraphicFramePr>
            <a:graphicFrameLocks noGrp="1"/>
          </p:cNvGraphicFramePr>
          <p:nvPr/>
        </p:nvGraphicFramePr>
        <p:xfrm>
          <a:off x="4343400" y="5376550"/>
          <a:ext cx="4800600" cy="548640"/>
        </p:xfrm>
        <a:graphic>
          <a:graphicData uri="http://schemas.openxmlformats.org/drawingml/2006/table">
            <a:tbl>
              <a:tblPr firstRow="1" bandRow="1">
                <a:tableStyleId>{5C22544A-7EE6-4342-B048-85BDC9FD1C3A}</a:tableStyleId>
              </a:tblPr>
              <a:tblGrid>
                <a:gridCol w="457200"/>
                <a:gridCol w="2590800"/>
                <a:gridCol w="1752600"/>
              </a:tblGrid>
              <a:tr h="370840">
                <a:tc>
                  <a:txBody>
                    <a:bodyPr/>
                    <a:lstStyle/>
                    <a:p>
                      <a:pPr marL="0" algn="l" defTabSz="914400" rtl="0" eaLnBrk="1" latinLnBrk="0" hangingPunct="1"/>
                      <a:r>
                        <a:rPr kumimoji="0" lang="en-US" sz="1800" b="1" i="0" u="none" strike="noStrike" kern="1200" cap="none" spc="0" normalizeH="0" baseline="0" noProof="0" smtClean="0">
                          <a:ln>
                            <a:noFill/>
                          </a:ln>
                          <a:solidFill>
                            <a:schemeClr val="accent1">
                              <a:lumMod val="75000"/>
                            </a:schemeClr>
                          </a:solidFill>
                          <a:effectLst/>
                          <a:uLnTx/>
                          <a:uFillTx/>
                          <a:latin typeface="+mn-lt"/>
                          <a:ea typeface="Calibri"/>
                          <a:cs typeface="+mn-cs"/>
                        </a:rPr>
                        <a:t>50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000" b="0" kern="1200" smtClean="0">
                        <a:solidFill>
                          <a:srgbClr val="602612"/>
                        </a:solidFill>
                        <a:latin typeface="+mn-lt"/>
                        <a:ea typeface="Calibri"/>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kern="1200" smtClean="0">
                          <a:solidFill>
                            <a:srgbClr val="602612"/>
                          </a:solidFill>
                          <a:latin typeface="+mn-lt"/>
                          <a:ea typeface="Calibri"/>
                          <a:cs typeface="+mn-cs"/>
                        </a:rPr>
                        <a:t>Tạo điều kiện cho những người thu nhập thấp tiếp cận dịch vụ và sản phẩm</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5" name="TextBox 34"/>
          <p:cNvSpPr txBox="1"/>
          <p:nvPr/>
        </p:nvSpPr>
        <p:spPr>
          <a:xfrm>
            <a:off x="228600" y="152400"/>
            <a:ext cx="3810000" cy="338554"/>
          </a:xfrm>
          <a:prstGeom prst="rect">
            <a:avLst/>
          </a:prstGeom>
          <a:solidFill>
            <a:schemeClr val="accent5">
              <a:lumMod val="75000"/>
            </a:schemeClr>
          </a:solidFill>
        </p:spPr>
        <p:txBody>
          <a:bodyPr wrap="square" rtlCol="0">
            <a:spAutoFit/>
          </a:bodyPr>
          <a:lstStyle/>
          <a:p>
            <a:pPr algn="ctr"/>
            <a:r>
              <a:rPr lang="en-US" sz="1600" smtClean="0">
                <a:solidFill>
                  <a:schemeClr val="bg1"/>
                </a:solidFill>
                <a:ea typeface="Calibri"/>
              </a:rPr>
              <a:t>Trách nhiệm trong hoạt động kinh doanh</a:t>
            </a:r>
            <a:endParaRPr lang="en-US" sz="1600">
              <a:solidFill>
                <a:schemeClr val="bg1"/>
              </a:solidFill>
            </a:endParaRPr>
          </a:p>
        </p:txBody>
      </p:sp>
      <p:sp>
        <p:nvSpPr>
          <p:cNvPr id="36" name="TextBox 35"/>
          <p:cNvSpPr txBox="1"/>
          <p:nvPr/>
        </p:nvSpPr>
        <p:spPr>
          <a:xfrm>
            <a:off x="5257800" y="6212775"/>
            <a:ext cx="3352800" cy="338554"/>
          </a:xfrm>
          <a:prstGeom prst="rect">
            <a:avLst/>
          </a:prstGeom>
          <a:solidFill>
            <a:schemeClr val="accent3">
              <a:lumMod val="75000"/>
            </a:schemeClr>
          </a:solidFill>
        </p:spPr>
        <p:txBody>
          <a:bodyPr wrap="square" rtlCol="0">
            <a:spAutoFit/>
          </a:bodyPr>
          <a:lstStyle/>
          <a:p>
            <a:pPr algn="ctr"/>
            <a:r>
              <a:rPr lang="en-US" sz="1600" smtClean="0">
                <a:solidFill>
                  <a:srgbClr val="602612"/>
                </a:solidFill>
                <a:ea typeface="Calibri"/>
              </a:rPr>
              <a:t>Trách nhiệm xã hội</a:t>
            </a: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30525" y="209800"/>
            <a:ext cx="1066800" cy="381000"/>
            <a:chOff x="1143000" y="838200"/>
            <a:chExt cx="1066800" cy="381000"/>
          </a:xfrm>
        </p:grpSpPr>
        <p:sp>
          <p:nvSpPr>
            <p:cNvPr id="6" name="Chevron 5"/>
            <p:cNvSpPr/>
            <p:nvPr/>
          </p:nvSpPr>
          <p:spPr>
            <a:xfrm>
              <a:off x="15240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7" name="Group 11"/>
            <p:cNvGrpSpPr/>
            <p:nvPr/>
          </p:nvGrpSpPr>
          <p:grpSpPr>
            <a:xfrm>
              <a:off x="1143000" y="838200"/>
              <a:ext cx="1066800" cy="381000"/>
              <a:chOff x="1143000" y="838200"/>
              <a:chExt cx="1066800" cy="381000"/>
            </a:xfrm>
          </p:grpSpPr>
          <p:sp>
            <p:nvSpPr>
              <p:cNvPr id="8" name="Pentagon 7"/>
              <p:cNvSpPr/>
              <p:nvPr/>
            </p:nvSpPr>
            <p:spPr>
              <a:xfrm>
                <a:off x="1143000" y="838200"/>
                <a:ext cx="457200" cy="3810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hevron 8"/>
              <p:cNvSpPr/>
              <p:nvPr/>
            </p:nvSpPr>
            <p:spPr>
              <a:xfrm>
                <a:off x="1828800" y="838200"/>
                <a:ext cx="381000" cy="38100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0" name="TextBox 9"/>
          <p:cNvSpPr txBox="1"/>
          <p:nvPr/>
        </p:nvSpPr>
        <p:spPr>
          <a:xfrm>
            <a:off x="1437900" y="57400"/>
            <a:ext cx="7543800" cy="677108"/>
          </a:xfrm>
          <a:prstGeom prst="rect">
            <a:avLst/>
          </a:prstGeom>
          <a:noFill/>
        </p:spPr>
        <p:txBody>
          <a:bodyPr wrap="square" rtlCol="0">
            <a:spAutoFit/>
          </a:bodyPr>
          <a:lstStyle/>
          <a:p>
            <a:r>
              <a:rPr lang="en-US" sz="3800" b="1" smtClean="0">
                <a:solidFill>
                  <a:schemeClr val="accent2"/>
                </a:solidFill>
              </a:rPr>
              <a:t>Kinh nghiệm các nước trên thế giới </a:t>
            </a:r>
            <a:endParaRPr lang="en-US" sz="3800" b="1">
              <a:solidFill>
                <a:schemeClr val="accent2"/>
              </a:solidFill>
            </a:endParaRPr>
          </a:p>
        </p:txBody>
      </p:sp>
      <p:sp>
        <p:nvSpPr>
          <p:cNvPr id="11" name="Up-Down Arrow 10"/>
          <p:cNvSpPr/>
          <p:nvPr/>
        </p:nvSpPr>
        <p:spPr>
          <a:xfrm>
            <a:off x="929250" y="1726875"/>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TextBox 11"/>
          <p:cNvSpPr txBox="1"/>
          <p:nvPr/>
        </p:nvSpPr>
        <p:spPr>
          <a:xfrm>
            <a:off x="685800" y="838200"/>
            <a:ext cx="7620000" cy="769441"/>
          </a:xfrm>
          <a:prstGeom prst="rect">
            <a:avLst/>
          </a:prstGeom>
          <a:noFill/>
        </p:spPr>
        <p:txBody>
          <a:bodyPr wrap="square" rtlCol="0">
            <a:spAutoFit/>
          </a:bodyPr>
          <a:lstStyle/>
          <a:p>
            <a:pPr algn="just" hangingPunct="0"/>
            <a:r>
              <a:rPr lang="en-US" sz="2200" b="1" smtClean="0"/>
              <a:t>Tạo ra khái niệm mới đối với hỗ trợ từ thiện, coi nó như một sự đầu tư cho xã hội </a:t>
            </a:r>
            <a:endParaRPr lang="en-US" sz="2200" b="1"/>
          </a:p>
        </p:txBody>
      </p:sp>
      <p:sp>
        <p:nvSpPr>
          <p:cNvPr id="13" name="TextBox 12"/>
          <p:cNvSpPr txBox="1"/>
          <p:nvPr/>
        </p:nvSpPr>
        <p:spPr>
          <a:xfrm>
            <a:off x="1081650" y="1803075"/>
            <a:ext cx="7300350" cy="830997"/>
          </a:xfrm>
          <a:prstGeom prst="rect">
            <a:avLst/>
          </a:prstGeom>
          <a:noFill/>
        </p:spPr>
        <p:txBody>
          <a:bodyPr wrap="square" rtlCol="0">
            <a:spAutoFit/>
          </a:bodyPr>
          <a:lstStyle/>
          <a:p>
            <a:pPr algn="just" hangingPunct="0"/>
            <a:r>
              <a:rPr lang="en-US" sz="2400" dirty="0" err="1" smtClean="0"/>
              <a:t>Xây</a:t>
            </a:r>
            <a:r>
              <a:rPr lang="en-US" sz="2400" dirty="0" smtClean="0"/>
              <a:t> </a:t>
            </a:r>
            <a:r>
              <a:rPr lang="en-US" sz="2400" dirty="0" err="1" smtClean="0"/>
              <a:t>dựng</a:t>
            </a:r>
            <a:r>
              <a:rPr lang="en-US" sz="2400" dirty="0" smtClean="0"/>
              <a:t> </a:t>
            </a:r>
            <a:r>
              <a:rPr lang="en-US" sz="2400" dirty="0" err="1" smtClean="0"/>
              <a:t>một</a:t>
            </a:r>
            <a:r>
              <a:rPr lang="en-US" sz="2400" dirty="0" smtClean="0"/>
              <a:t> </a:t>
            </a:r>
            <a:r>
              <a:rPr lang="en-US" sz="2400" dirty="0" err="1" smtClean="0"/>
              <a:t>hệ</a:t>
            </a:r>
            <a:r>
              <a:rPr lang="en-US" sz="2400" dirty="0" smtClean="0"/>
              <a:t> </a:t>
            </a:r>
            <a:r>
              <a:rPr lang="en-US" sz="2400" dirty="0" err="1" smtClean="0"/>
              <a:t>thống</a:t>
            </a:r>
            <a:r>
              <a:rPr lang="en-US" sz="2400" dirty="0" smtClean="0"/>
              <a:t> </a:t>
            </a:r>
            <a:r>
              <a:rPr lang="en-US" sz="2400" dirty="0" err="1" smtClean="0"/>
              <a:t>điều</a:t>
            </a:r>
            <a:r>
              <a:rPr lang="en-US" sz="2400" dirty="0" smtClean="0"/>
              <a:t> </a:t>
            </a:r>
            <a:r>
              <a:rPr lang="en-US" sz="2400" dirty="0" err="1" smtClean="0"/>
              <a:t>hành</a:t>
            </a:r>
            <a:r>
              <a:rPr lang="en-US" sz="2400" dirty="0" smtClean="0"/>
              <a:t> </a:t>
            </a:r>
            <a:r>
              <a:rPr lang="en-US" sz="2400" dirty="0" err="1" smtClean="0"/>
              <a:t>bao</a:t>
            </a:r>
            <a:r>
              <a:rPr lang="en-US" sz="2400" dirty="0" smtClean="0"/>
              <a:t> </a:t>
            </a:r>
            <a:r>
              <a:rPr lang="en-US" sz="2400" dirty="0" err="1" smtClean="0"/>
              <a:t>gồm</a:t>
            </a:r>
            <a:r>
              <a:rPr lang="en-US" sz="2400" dirty="0" smtClean="0"/>
              <a:t> </a:t>
            </a:r>
            <a:r>
              <a:rPr lang="en-US" sz="2400" dirty="0" err="1" smtClean="0"/>
              <a:t>với</a:t>
            </a:r>
            <a:r>
              <a:rPr lang="en-US" sz="2400" dirty="0" smtClean="0"/>
              <a:t> </a:t>
            </a:r>
            <a:r>
              <a:rPr lang="en-US" sz="2400" dirty="0" err="1" smtClean="0"/>
              <a:t>các</a:t>
            </a:r>
            <a:r>
              <a:rPr lang="en-US" sz="2400" dirty="0" smtClean="0"/>
              <a:t> </a:t>
            </a:r>
            <a:r>
              <a:rPr lang="en-US" sz="2400" dirty="0" err="1" smtClean="0"/>
              <a:t>khoản</a:t>
            </a:r>
            <a:r>
              <a:rPr lang="en-US" sz="2400" dirty="0" smtClean="0"/>
              <a:t> </a:t>
            </a:r>
            <a:r>
              <a:rPr lang="en-US" sz="2400" dirty="0" err="1" smtClean="0"/>
              <a:t>đầu</a:t>
            </a:r>
            <a:r>
              <a:rPr lang="en-US" sz="2400" dirty="0" smtClean="0"/>
              <a:t> </a:t>
            </a:r>
            <a:r>
              <a:rPr lang="en-US" sz="2400" dirty="0" err="1" smtClean="0"/>
              <a:t>tư</a:t>
            </a:r>
            <a:r>
              <a:rPr lang="en-US" sz="2400" dirty="0" smtClean="0"/>
              <a:t> </a:t>
            </a:r>
            <a:r>
              <a:rPr lang="en-US" sz="2400" dirty="0" err="1" smtClean="0"/>
              <a:t>cho</a:t>
            </a:r>
            <a:r>
              <a:rPr lang="en-US" sz="2400" dirty="0" smtClean="0"/>
              <a:t> </a:t>
            </a:r>
            <a:r>
              <a:rPr lang="en-US" sz="2400" dirty="0" err="1" smtClean="0"/>
              <a:t>từ</a:t>
            </a:r>
            <a:r>
              <a:rPr lang="en-US" sz="2400" dirty="0" smtClean="0"/>
              <a:t> </a:t>
            </a:r>
            <a:r>
              <a:rPr lang="en-US" sz="2400" dirty="0" err="1" smtClean="0"/>
              <a:t>thiện</a:t>
            </a:r>
            <a:endParaRPr lang="en-US" sz="2400" dirty="0"/>
          </a:p>
        </p:txBody>
      </p:sp>
      <p:sp>
        <p:nvSpPr>
          <p:cNvPr id="14" name="Up-Down Arrow 13"/>
          <p:cNvSpPr/>
          <p:nvPr/>
        </p:nvSpPr>
        <p:spPr>
          <a:xfrm>
            <a:off x="1295400" y="2948025"/>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 name="TextBox 14"/>
          <p:cNvSpPr txBox="1"/>
          <p:nvPr/>
        </p:nvSpPr>
        <p:spPr>
          <a:xfrm>
            <a:off x="1447800" y="3048000"/>
            <a:ext cx="5257800" cy="830997"/>
          </a:xfrm>
          <a:prstGeom prst="rect">
            <a:avLst/>
          </a:prstGeom>
          <a:noFill/>
        </p:spPr>
        <p:txBody>
          <a:bodyPr wrap="square" rtlCol="0">
            <a:spAutoFit/>
          </a:bodyPr>
          <a:lstStyle/>
          <a:p>
            <a:pPr algn="just" hangingPunct="0"/>
            <a:r>
              <a:rPr lang="en-US" sz="2400" dirty="0" err="1" smtClean="0"/>
              <a:t>Chuyên</a:t>
            </a:r>
            <a:r>
              <a:rPr lang="en-US" sz="2400" dirty="0" smtClean="0"/>
              <a:t> </a:t>
            </a:r>
            <a:r>
              <a:rPr lang="en-US" sz="2400" dirty="0" err="1" smtClean="0"/>
              <a:t>nghiệp</a:t>
            </a:r>
            <a:r>
              <a:rPr lang="en-US" sz="2400" dirty="0" smtClean="0"/>
              <a:t> </a:t>
            </a:r>
            <a:r>
              <a:rPr lang="en-US" sz="2400" dirty="0" err="1" smtClean="0"/>
              <a:t>hóa</a:t>
            </a:r>
            <a:r>
              <a:rPr lang="en-US" sz="2400" dirty="0" smtClean="0"/>
              <a:t> </a:t>
            </a:r>
            <a:r>
              <a:rPr lang="en-US" sz="2400" dirty="0" err="1" smtClean="0"/>
              <a:t>lĩnh</a:t>
            </a:r>
            <a:r>
              <a:rPr lang="en-US" sz="2400" dirty="0" smtClean="0"/>
              <a:t> </a:t>
            </a:r>
            <a:r>
              <a:rPr lang="en-US" sz="2400" dirty="0" err="1" smtClean="0"/>
              <a:t>vực</a:t>
            </a:r>
            <a:r>
              <a:rPr lang="en-US" sz="2400" dirty="0" smtClean="0"/>
              <a:t> </a:t>
            </a:r>
            <a:r>
              <a:rPr lang="en-US" sz="2400" dirty="0" err="1" smtClean="0"/>
              <a:t>từ</a:t>
            </a:r>
            <a:r>
              <a:rPr lang="en-US" sz="2400" dirty="0" smtClean="0"/>
              <a:t> </a:t>
            </a:r>
            <a:r>
              <a:rPr lang="en-US" sz="2400" dirty="0" err="1" smtClean="0"/>
              <a:t>thiện</a:t>
            </a:r>
            <a:r>
              <a:rPr lang="en-US" sz="2400" dirty="0" smtClean="0"/>
              <a:t> </a:t>
            </a:r>
            <a:r>
              <a:rPr lang="en-US" sz="2400" dirty="0" err="1" smtClean="0"/>
              <a:t>doanh</a:t>
            </a:r>
            <a:r>
              <a:rPr lang="en-US" sz="2400" dirty="0" smtClean="0"/>
              <a:t> </a:t>
            </a:r>
            <a:r>
              <a:rPr lang="en-US" sz="2400" dirty="0" err="1" smtClean="0"/>
              <a:t>nghiệp</a:t>
            </a:r>
            <a:r>
              <a:rPr lang="en-US" sz="2400" dirty="0" smtClean="0"/>
              <a:t> (corporate philanthropy)</a:t>
            </a:r>
            <a:endParaRPr lang="en-US" sz="2400" dirty="0"/>
          </a:p>
        </p:txBody>
      </p:sp>
      <p:sp>
        <p:nvSpPr>
          <p:cNvPr id="16" name="Up-Down Arrow 15"/>
          <p:cNvSpPr/>
          <p:nvPr/>
        </p:nvSpPr>
        <p:spPr>
          <a:xfrm>
            <a:off x="1912900" y="4135525"/>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TextBox 16"/>
          <p:cNvSpPr txBox="1"/>
          <p:nvPr/>
        </p:nvSpPr>
        <p:spPr>
          <a:xfrm>
            <a:off x="2065300" y="4211725"/>
            <a:ext cx="5707100" cy="830997"/>
          </a:xfrm>
          <a:prstGeom prst="rect">
            <a:avLst/>
          </a:prstGeom>
          <a:noFill/>
        </p:spPr>
        <p:txBody>
          <a:bodyPr wrap="square" rtlCol="0">
            <a:spAutoFit/>
          </a:bodyPr>
          <a:lstStyle/>
          <a:p>
            <a:pPr hangingPunct="0"/>
            <a:r>
              <a:rPr lang="en-US" sz="2400" dirty="0" err="1" smtClean="0"/>
              <a:t>Tăng</a:t>
            </a:r>
            <a:r>
              <a:rPr lang="en-US" sz="2400" dirty="0" smtClean="0"/>
              <a:t> </a:t>
            </a:r>
            <a:r>
              <a:rPr lang="en-US" sz="2400" dirty="0" err="1" smtClean="0"/>
              <a:t>cường</a:t>
            </a:r>
            <a:r>
              <a:rPr lang="en-US" sz="2400" dirty="0" smtClean="0"/>
              <a:t> </a:t>
            </a:r>
            <a:r>
              <a:rPr lang="en-US" sz="2400" dirty="0" err="1" smtClean="0"/>
              <a:t>hợp</a:t>
            </a:r>
            <a:r>
              <a:rPr lang="en-US" sz="2400" dirty="0" smtClean="0"/>
              <a:t> </a:t>
            </a:r>
            <a:r>
              <a:rPr lang="en-US" sz="2400" dirty="0" err="1" smtClean="0"/>
              <a:t>tác</a:t>
            </a:r>
            <a:r>
              <a:rPr lang="en-US" sz="2400" dirty="0" smtClean="0"/>
              <a:t>, </a:t>
            </a:r>
            <a:r>
              <a:rPr lang="en-US" sz="2400" dirty="0" err="1" smtClean="0"/>
              <a:t>truyền</a:t>
            </a:r>
            <a:r>
              <a:rPr lang="en-US" sz="2400" dirty="0" smtClean="0"/>
              <a:t> </a:t>
            </a:r>
            <a:r>
              <a:rPr lang="en-US" sz="2400" dirty="0" err="1" smtClean="0"/>
              <a:t>thông</a:t>
            </a:r>
            <a:r>
              <a:rPr lang="en-US" sz="2400" dirty="0" smtClean="0"/>
              <a:t>, </a:t>
            </a:r>
            <a:r>
              <a:rPr lang="en-US" sz="2400" dirty="0" err="1" smtClean="0"/>
              <a:t>chia</a:t>
            </a:r>
            <a:r>
              <a:rPr lang="en-US" sz="2400" dirty="0" smtClean="0"/>
              <a:t> </a:t>
            </a:r>
            <a:r>
              <a:rPr lang="en-US" sz="2400" dirty="0" err="1" smtClean="0"/>
              <a:t>sẻ</a:t>
            </a:r>
            <a:r>
              <a:rPr lang="en-US" sz="2400" dirty="0" smtClean="0"/>
              <a:t> </a:t>
            </a:r>
            <a:r>
              <a:rPr lang="en-US" sz="2400" dirty="0" err="1" smtClean="0"/>
              <a:t>kinh</a:t>
            </a:r>
            <a:r>
              <a:rPr lang="en-US" sz="2400" dirty="0" smtClean="0"/>
              <a:t> </a:t>
            </a:r>
            <a:r>
              <a:rPr lang="en-US" sz="2400" dirty="0" err="1" smtClean="0"/>
              <a:t>nghiệm</a:t>
            </a:r>
            <a:r>
              <a:rPr lang="en-US" sz="2400" dirty="0" smtClean="0"/>
              <a:t> </a:t>
            </a:r>
            <a:r>
              <a:rPr lang="en-US" sz="2400" dirty="0" err="1" smtClean="0"/>
              <a:t>thông</a:t>
            </a:r>
            <a:r>
              <a:rPr lang="en-US" sz="2400" dirty="0" smtClean="0"/>
              <a:t> tin và </a:t>
            </a:r>
            <a:r>
              <a:rPr lang="en-US" sz="2400" dirty="0" err="1" smtClean="0"/>
              <a:t>kiến</a:t>
            </a:r>
            <a:r>
              <a:rPr lang="en-US" sz="2400" dirty="0" smtClean="0"/>
              <a:t> </a:t>
            </a:r>
            <a:r>
              <a:rPr lang="en-US" sz="2400" dirty="0" err="1" smtClean="0"/>
              <a:t>thức</a:t>
            </a:r>
            <a:r>
              <a:rPr lang="en-US" sz="2400" dirty="0" smtClean="0"/>
              <a:t> </a:t>
            </a:r>
            <a:endParaRPr lang="en-US" sz="2400" dirty="0"/>
          </a:p>
        </p:txBody>
      </p:sp>
      <p:sp>
        <p:nvSpPr>
          <p:cNvPr id="18" name="Up-Down Arrow 17"/>
          <p:cNvSpPr/>
          <p:nvPr/>
        </p:nvSpPr>
        <p:spPr>
          <a:xfrm>
            <a:off x="1117275" y="5311150"/>
            <a:ext cx="152400" cy="1066800"/>
          </a:xfrm>
          <a:prstGeom prst="up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TextBox 18"/>
          <p:cNvSpPr txBox="1"/>
          <p:nvPr/>
        </p:nvSpPr>
        <p:spPr>
          <a:xfrm>
            <a:off x="1269675" y="5387350"/>
            <a:ext cx="6807525" cy="830997"/>
          </a:xfrm>
          <a:prstGeom prst="rect">
            <a:avLst/>
          </a:prstGeom>
          <a:noFill/>
        </p:spPr>
        <p:txBody>
          <a:bodyPr wrap="square" rtlCol="0">
            <a:spAutoFit/>
          </a:bodyPr>
          <a:lstStyle/>
          <a:p>
            <a:pPr hangingPunct="0"/>
            <a:r>
              <a:rPr lang="en-US" sz="2400" dirty="0" err="1" smtClean="0"/>
              <a:t>Huy</a:t>
            </a:r>
            <a:r>
              <a:rPr lang="en-US" sz="2400" dirty="0" smtClean="0"/>
              <a:t> </a:t>
            </a:r>
            <a:r>
              <a:rPr lang="en-US" sz="2400" dirty="0" err="1" smtClean="0"/>
              <a:t>động</a:t>
            </a:r>
            <a:r>
              <a:rPr lang="en-US" sz="2400" dirty="0" smtClean="0"/>
              <a:t> </a:t>
            </a:r>
            <a:r>
              <a:rPr lang="en-US" sz="2400" dirty="0" err="1" smtClean="0"/>
              <a:t>sự</a:t>
            </a:r>
            <a:r>
              <a:rPr lang="en-US" sz="2400" dirty="0" smtClean="0"/>
              <a:t> </a:t>
            </a:r>
            <a:r>
              <a:rPr lang="en-US" sz="2400" dirty="0" err="1" smtClean="0"/>
              <a:t>tham</a:t>
            </a:r>
            <a:r>
              <a:rPr lang="en-US" sz="2400" dirty="0" smtClean="0"/>
              <a:t> </a:t>
            </a:r>
            <a:r>
              <a:rPr lang="en-US" sz="2400" dirty="0" err="1" smtClean="0"/>
              <a:t>gia</a:t>
            </a:r>
            <a:r>
              <a:rPr lang="en-US" sz="2400" dirty="0" smtClean="0"/>
              <a:t> </a:t>
            </a:r>
            <a:r>
              <a:rPr lang="en-US" sz="2400" dirty="0" err="1" smtClean="0"/>
              <a:t>của</a:t>
            </a:r>
            <a:r>
              <a:rPr lang="en-US" sz="2400" dirty="0" smtClean="0"/>
              <a:t> </a:t>
            </a:r>
            <a:r>
              <a:rPr lang="en-US" sz="2400" dirty="0" err="1" smtClean="0"/>
              <a:t>các</a:t>
            </a:r>
            <a:r>
              <a:rPr lang="en-US" sz="2400" dirty="0" smtClean="0"/>
              <a:t> </a:t>
            </a:r>
            <a:r>
              <a:rPr lang="en-US" sz="2400" dirty="0" err="1" smtClean="0"/>
              <a:t>lãnh</a:t>
            </a:r>
            <a:r>
              <a:rPr lang="en-US" sz="2400" dirty="0" smtClean="0"/>
              <a:t> </a:t>
            </a:r>
            <a:r>
              <a:rPr lang="en-US" sz="2400" dirty="0" err="1" smtClean="0"/>
              <a:t>đạo</a:t>
            </a:r>
            <a:r>
              <a:rPr lang="en-US" sz="2400" dirty="0" smtClean="0"/>
              <a:t> </a:t>
            </a:r>
            <a:r>
              <a:rPr lang="en-US" sz="2400" dirty="0" err="1" smtClean="0"/>
              <a:t>vào</a:t>
            </a:r>
            <a:r>
              <a:rPr lang="en-US" sz="2400" dirty="0" smtClean="0"/>
              <a:t>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để</a:t>
            </a:r>
            <a:r>
              <a:rPr lang="en-US" sz="2400" dirty="0" smtClean="0"/>
              <a:t> </a:t>
            </a:r>
            <a:r>
              <a:rPr lang="en-US" sz="2400" dirty="0" err="1" smtClean="0"/>
              <a:t>xây</a:t>
            </a:r>
            <a:r>
              <a:rPr lang="en-US" sz="2400" dirty="0" smtClean="0"/>
              <a:t> </a:t>
            </a:r>
            <a:r>
              <a:rPr lang="en-US" sz="2400" dirty="0" err="1" smtClean="0"/>
              <a:t>dựng</a:t>
            </a:r>
            <a:r>
              <a:rPr lang="en-US" sz="2400" dirty="0" smtClean="0"/>
              <a:t> </a:t>
            </a:r>
            <a:r>
              <a:rPr lang="en-US" sz="2400" dirty="0" err="1" smtClean="0"/>
              <a:t>chiến</a:t>
            </a:r>
            <a:r>
              <a:rPr lang="en-US" sz="2400" dirty="0" smtClean="0"/>
              <a:t> </a:t>
            </a:r>
            <a:r>
              <a:rPr lang="en-US" sz="2400" dirty="0" err="1" smtClean="0"/>
              <a:t>lược</a:t>
            </a:r>
            <a:r>
              <a:rPr lang="en-US" sz="2400" dirty="0" smtClean="0"/>
              <a:t> và </a:t>
            </a:r>
            <a:r>
              <a:rPr lang="en-US" sz="2400" dirty="0" err="1" smtClean="0"/>
              <a:t>chương</a:t>
            </a:r>
            <a:r>
              <a:rPr lang="en-US" sz="2400" dirty="0" smtClean="0"/>
              <a:t> </a:t>
            </a:r>
            <a:r>
              <a:rPr lang="en-US" sz="2400" dirty="0" err="1" smtClean="0"/>
              <a:t>trình</a:t>
            </a:r>
            <a:r>
              <a:rPr lang="en-US" sz="2400" dirty="0" smtClean="0"/>
              <a:t> </a:t>
            </a:r>
            <a:r>
              <a:rPr lang="en-US" sz="2400" dirty="0" err="1" smtClean="0"/>
              <a:t>hỗ</a:t>
            </a:r>
            <a:r>
              <a:rPr lang="en-US" sz="2400" dirty="0" smtClean="0"/>
              <a:t> </a:t>
            </a:r>
            <a:r>
              <a:rPr lang="en-US" sz="2400" dirty="0" err="1" smtClean="0"/>
              <a:t>trợ</a:t>
            </a:r>
            <a:endParaRPr lang="en-US" sz="2400" dirty="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i 6.jpg"/>
          <p:cNvPicPr>
            <a:picLocks noChangeAspect="1"/>
          </p:cNvPicPr>
          <p:nvPr/>
        </p:nvPicPr>
        <p:blipFill>
          <a:blip r:embed="rId2" cstate="print"/>
          <a:stretch>
            <a:fillRect/>
          </a:stretch>
        </p:blipFill>
        <p:spPr>
          <a:xfrm>
            <a:off x="0" y="3733800"/>
            <a:ext cx="4711908" cy="3124200"/>
          </a:xfrm>
          <a:prstGeom prst="rect">
            <a:avLst/>
          </a:prstGeom>
        </p:spPr>
      </p:pic>
      <p:sp>
        <p:nvSpPr>
          <p:cNvPr id="5" name="Rounded Rectangular Callout 4"/>
          <p:cNvSpPr/>
          <p:nvPr/>
        </p:nvSpPr>
        <p:spPr>
          <a:xfrm>
            <a:off x="838200" y="685800"/>
            <a:ext cx="2743200" cy="2286000"/>
          </a:xfrm>
          <a:prstGeom prst="wedgeRoundRectCallout">
            <a:avLst>
              <a:gd name="adj1" fmla="val -38887"/>
              <a:gd name="adj2" fmla="val 93772"/>
              <a:gd name="adj3" fmla="val 16667"/>
            </a:avLst>
          </a:prstGeom>
          <a:solidFill>
            <a:schemeClr val="bg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954974" y="838200"/>
            <a:ext cx="2474025" cy="2215991"/>
          </a:xfrm>
          <a:prstGeom prst="rect">
            <a:avLst/>
          </a:prstGeom>
          <a:noFill/>
        </p:spPr>
        <p:txBody>
          <a:bodyPr wrap="square" rtlCol="0">
            <a:spAutoFit/>
          </a:bodyPr>
          <a:lstStyle/>
          <a:p>
            <a:pPr lvl="0" algn="just"/>
            <a:r>
              <a:rPr lang="en-US" sz="2000" smtClean="0">
                <a:solidFill>
                  <a:srgbClr val="002060"/>
                </a:solidFill>
              </a:rPr>
              <a:t>Thực tiễn quản lý tại các doanh nghiệp hiện nay có thể gắn các hoạt động này với các hoạt động kinh doanh được không? </a:t>
            </a:r>
          </a:p>
          <a:p>
            <a:pPr algn="just"/>
            <a:endParaRPr lang="en-US"/>
          </a:p>
        </p:txBody>
      </p:sp>
      <p:sp>
        <p:nvSpPr>
          <p:cNvPr id="7" name="Oval Callout 6"/>
          <p:cNvSpPr/>
          <p:nvPr/>
        </p:nvSpPr>
        <p:spPr>
          <a:xfrm>
            <a:off x="4267200" y="304800"/>
            <a:ext cx="3962400" cy="2438400"/>
          </a:xfrm>
          <a:prstGeom prst="wedgeEllipseCallout">
            <a:avLst>
              <a:gd name="adj1" fmla="val -60623"/>
              <a:gd name="adj2" fmla="val 122440"/>
            </a:avLst>
          </a:prstGeom>
          <a:solidFill>
            <a:schemeClr val="bg2">
              <a:lumMod val="75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TextBox 7"/>
          <p:cNvSpPr txBox="1"/>
          <p:nvPr/>
        </p:nvSpPr>
        <p:spPr>
          <a:xfrm>
            <a:off x="4800600" y="838200"/>
            <a:ext cx="2895600" cy="1446550"/>
          </a:xfrm>
          <a:prstGeom prst="rect">
            <a:avLst/>
          </a:prstGeom>
          <a:noFill/>
        </p:spPr>
        <p:txBody>
          <a:bodyPr wrap="square" rtlCol="0">
            <a:spAutoFit/>
          </a:bodyPr>
          <a:lstStyle/>
          <a:p>
            <a:pPr lvl="0" algn="just"/>
            <a:r>
              <a:rPr lang="en-US" sz="2200" smtClean="0">
                <a:solidFill>
                  <a:srgbClr val="002060"/>
                </a:solidFill>
              </a:rPr>
              <a:t>Có những khó khăn và thử thách nào mà những người thực hiện hiện nay gặp phải?</a:t>
            </a:r>
            <a:endParaRPr lang="en-US" sz="2200">
              <a:solidFill>
                <a:srgbClr val="002060"/>
              </a:solidFill>
            </a:endParaRPr>
          </a:p>
        </p:txBody>
      </p:sp>
      <p:sp>
        <p:nvSpPr>
          <p:cNvPr id="9" name="Rectangular Callout 8"/>
          <p:cNvSpPr/>
          <p:nvPr/>
        </p:nvSpPr>
        <p:spPr>
          <a:xfrm>
            <a:off x="4876800" y="3657600"/>
            <a:ext cx="2209800" cy="1448123"/>
          </a:xfrm>
          <a:prstGeom prst="wedgeRectCallout">
            <a:avLst>
              <a:gd name="adj1" fmla="val -84609"/>
              <a:gd name="adj2" fmla="val 92752"/>
            </a:avLst>
          </a:prstGeom>
          <a:solidFill>
            <a:schemeClr val="bg2">
              <a:lumMod val="50000"/>
            </a:schemeClr>
          </a:solidFill>
          <a:ln>
            <a:no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TextBox 9"/>
          <p:cNvSpPr txBox="1"/>
          <p:nvPr/>
        </p:nvSpPr>
        <p:spPr>
          <a:xfrm>
            <a:off x="4988625" y="3805373"/>
            <a:ext cx="1981200" cy="1384995"/>
          </a:xfrm>
          <a:prstGeom prst="rect">
            <a:avLst/>
          </a:prstGeom>
          <a:noFill/>
        </p:spPr>
        <p:txBody>
          <a:bodyPr wrap="square" rtlCol="0">
            <a:spAutoFit/>
          </a:bodyPr>
          <a:lstStyle/>
          <a:p>
            <a:pPr lvl="0" algn="ctr"/>
            <a:r>
              <a:rPr lang="en-US" sz="2200" smtClean="0">
                <a:solidFill>
                  <a:srgbClr val="002060"/>
                </a:solidFill>
              </a:rPr>
              <a:t>Doanh nghiệp thấy có cơ hội gì?</a:t>
            </a:r>
          </a:p>
          <a:p>
            <a:pPr algn="just"/>
            <a:endParaRPr lang="en-US"/>
          </a:p>
        </p:txBody>
      </p:sp>
    </p:spTree>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1360</Words>
  <Application>Microsoft Office PowerPoint</Application>
  <PresentationFormat>On-screen Show (4:3)</PresentationFormat>
  <Paragraphs>126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NỘI DUNG</vt:lpstr>
      <vt:lpstr>Khái niệm “Từ thiện doanh nghiệp”</vt:lpstr>
      <vt:lpstr>Slide 4</vt:lpstr>
      <vt:lpstr>Slide 5</vt:lpstr>
      <vt:lpstr>Slide 6</vt:lpstr>
      <vt:lpstr>Slide 7</vt:lpstr>
      <vt:lpstr>Slide 8</vt:lpstr>
      <vt:lpstr>Slide 9</vt:lpstr>
      <vt:lpstr>Slide 10</vt:lpstr>
      <vt:lpstr>Các lĩnh vực doanh nghiệp VN hỗ trợ</vt:lpstr>
      <vt:lpstr>Mục tiêu kinh doanh gắn với nhân đạo, từ thiện</vt:lpstr>
      <vt:lpstr>Quan điểm của doanh nghiệp  về các vấn đề then chốt của Việt Nam</vt:lpstr>
      <vt:lpstr>Doanh nghiệp thông qua các tổ chức trung gian trong đóng góp nhân đạo, từ thiện</vt:lpstr>
      <vt:lpstr>Slide 15</vt:lpstr>
      <vt:lpstr>Slide 16</vt:lpstr>
      <vt:lpstr>Slide 17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lientk</cp:lastModifiedBy>
  <cp:revision>154</cp:revision>
  <dcterms:created xsi:type="dcterms:W3CDTF">2014-08-07T09:31:49Z</dcterms:created>
  <dcterms:modified xsi:type="dcterms:W3CDTF">2014-11-04T10:57:42Z</dcterms:modified>
</cp:coreProperties>
</file>